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86483" autoAdjust="0"/>
  </p:normalViewPr>
  <p:slideViewPr>
    <p:cSldViewPr snapToGrid="0" showGuides="1">
      <p:cViewPr varScale="1">
        <p:scale>
          <a:sx n="68" d="100"/>
          <a:sy n="68" d="100"/>
        </p:scale>
        <p:origin x="-588" y="-64"/>
      </p:cViewPr>
      <p:guideLst>
        <p:guide orient="horz" pos="648"/>
        <p:guide orient="horz" pos="712"/>
        <p:guide orient="horz" pos="3928"/>
        <p:guide orient="horz" pos="3864"/>
        <p:guide pos="416"/>
        <p:guide pos="7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7a59126-7561-45c8-b0ab-c7966d912a0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AE6E6D0-020A-A3E1-C33A-DBE8219DAF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3212437"/>
            <a:ext cx="8362950" cy="3023263"/>
          </a:xfrm>
          <a:prstGeom prst="rect">
            <a:avLst/>
          </a:prstGeom>
        </p:spPr>
      </p:pic>
      <p:cxnSp>
        <p:nvCxnSpPr>
          <p:cNvPr id="7" name="直接连接符 6" descr="27eed93c-1c8a-4c78-be94-755e1f7dfb4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3E2CE2-C911-68EF-67F4-B81BAAE431CB}"/>
              </a:ext>
            </a:extLst>
          </p:cNvPr>
          <p:cNvCxnSpPr/>
          <p:nvPr userDrawn="1"/>
        </p:nvCxnSpPr>
        <p:spPr>
          <a:xfrm flipH="1">
            <a:off x="11252200" y="1257300"/>
            <a:ext cx="0" cy="10450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îṡḻídê" descr="ca5d7c3c-521c-41cb-b127-aa1d6c1878a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3DF3F8C-ACA8-AFD2-7C43-5B3CD459F140}"/>
              </a:ext>
            </a:extLst>
          </p:cNvPr>
          <p:cNvSpPr/>
          <p:nvPr userDrawn="1"/>
        </p:nvSpPr>
        <p:spPr>
          <a:xfrm>
            <a:off x="10985500" y="7239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 descr="2e968f12-e053-4e55-adfa-cd03af8a329b"/>
          <p:cNvSpPr>
            <a:spLocks noGrp="1"/>
          </p:cNvSpPr>
          <p:nvPr>
            <p:ph type="ctrTitle" hasCustomPrompt="1"/>
          </p:nvPr>
        </p:nvSpPr>
        <p:spPr>
          <a:xfrm>
            <a:off x="671689" y="1130300"/>
            <a:ext cx="6361287" cy="214150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副标题 2" descr="64a764c9-b6de-453f-ac55-f77268046a34"/>
          <p:cNvSpPr>
            <a:spLocks noGrp="1"/>
          </p:cNvSpPr>
          <p:nvPr>
            <p:ph type="subTitle" idx="1" hasCustomPrompt="1"/>
          </p:nvPr>
        </p:nvSpPr>
        <p:spPr>
          <a:xfrm>
            <a:off x="671690" y="3836254"/>
            <a:ext cx="3527778" cy="527657"/>
          </a:xfrm>
          <a:prstGeom prst="roundRect">
            <a:avLst/>
          </a:prstGeom>
          <a:solidFill>
            <a:schemeClr val="accent1"/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文本占位符 3" descr="40655088-1475-43bb-ac0e-1d176dd6aa80"/>
          <p:cNvSpPr>
            <a:spLocks noGrp="1"/>
          </p:cNvSpPr>
          <p:nvPr>
            <p:ph type="body" sz="quarter" idx="13" hasCustomPrompt="1"/>
          </p:nvPr>
        </p:nvSpPr>
        <p:spPr>
          <a:xfrm>
            <a:off x="7861300" y="5859780"/>
            <a:ext cx="3657600" cy="274320"/>
          </a:xfrm>
        </p:spPr>
        <p:txBody>
          <a:bodyPr anchor="ctr"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5" name="文本占位符 4" descr="678faa1c-1d4f-46a5-8855-88696ca99ef5"/>
          <p:cNvSpPr>
            <a:spLocks noGrp="1"/>
          </p:cNvSpPr>
          <p:nvPr>
            <p:ph type="body" sz="quarter" idx="14" hasCustomPrompt="1"/>
          </p:nvPr>
        </p:nvSpPr>
        <p:spPr>
          <a:xfrm>
            <a:off x="660400" y="5859780"/>
            <a:ext cx="3657600" cy="274320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3c24ed6d-7da0-4156-89da-917b019d33d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内容占位符 2" descr="3915d790-8ce7-4c65-b4c1-ec01463401ce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 descr="18c5a6aa-96cf-46b4-a1c9-ff7d945b76c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9a4f96c5-03e7-4470-a9bd-bffcdc5052d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 descr="3d9804fc-4074-49dd-85dd-73853e5e939f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80ba3bd3-d1db-4b12-aa0b-8a5c7fccf3a2"/>
          <p:cNvSpPr>
            <a:spLocks noGrp="1"/>
          </p:cNvSpPr>
          <p:nvPr>
            <p:ph type="title" hasCustomPrompt="1"/>
          </p:nvPr>
        </p:nvSpPr>
        <p:spPr>
          <a:xfrm>
            <a:off x="660400" y="1500187"/>
            <a:ext cx="2836562" cy="915667"/>
          </a:xfrm>
        </p:spPr>
        <p:txBody>
          <a:bodyPr anchor="t">
            <a:normAutofit/>
          </a:bodyPr>
          <a:lstStyle>
            <a:lvl1pPr algn="r">
              <a:defRPr sz="2800"/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" name="内容占位符 2" descr="2f3100dc-5fce-4e8d-9ffc-1ddea27d15ff"/>
          <p:cNvSpPr>
            <a:spLocks noGrp="1"/>
          </p:cNvSpPr>
          <p:nvPr>
            <p:ph sz="quarter" idx="1" hasCustomPrompt="1"/>
          </p:nvPr>
        </p:nvSpPr>
        <p:spPr>
          <a:xfrm>
            <a:off x="3745078" y="1500188"/>
            <a:ext cx="7773821" cy="4633912"/>
          </a:xfrm>
        </p:spPr>
        <p:txBody>
          <a:bodyPr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 descr="3a8fadd2-81f7-4994-ab08-6e3dc8b705f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9f8eec83-356a-48b4-a0f0-2f0dde70193d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 descr="a2ea3f88-f8fc-4b99-a054-87d93b7e5da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直接连接符 6" descr="6debd8f2-03ad-4734-ae45-79bf0bec94b7"/>
          <p:cNvCxnSpPr/>
          <p:nvPr/>
        </p:nvCxnSpPr>
        <p:spPr>
          <a:xfrm flipH="1">
            <a:off x="3621019" y="1500188"/>
            <a:ext cx="0" cy="4633913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任意多边形: 形状 7" descr="a6a82128-701c-418d-89df-d918154f5176"/>
          <p:cNvSpPr>
            <a:spLocks noChangeAspect="1"/>
          </p:cNvSpPr>
          <p:nvPr/>
        </p:nvSpPr>
        <p:spPr bwMode="auto">
          <a:xfrm>
            <a:off x="2626456" y="5219207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9c567a68-570d-4444-a842-bba60eaf8a2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D95905B-262F-18CA-BC0F-E3113C4EA8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3212437"/>
            <a:ext cx="8362950" cy="3023263"/>
          </a:xfrm>
          <a:prstGeom prst="rect">
            <a:avLst/>
          </a:prstGeom>
        </p:spPr>
      </p:pic>
      <p:sp>
        <p:nvSpPr>
          <p:cNvPr id="2" name="标题 1" descr="19ab76af-3da0-4733-a372-9ba99b38efc8"/>
          <p:cNvSpPr>
            <a:spLocks noGrp="1"/>
          </p:cNvSpPr>
          <p:nvPr>
            <p:ph type="title" hasCustomPrompt="1"/>
          </p:nvPr>
        </p:nvSpPr>
        <p:spPr>
          <a:xfrm>
            <a:off x="660400" y="1130300"/>
            <a:ext cx="5435600" cy="1371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 descr="3912d636-136a-49bf-b0d5-52c84464ba83"/>
          <p:cNvSpPr>
            <a:spLocks noGrp="1"/>
          </p:cNvSpPr>
          <p:nvPr>
            <p:ph type="body" idx="1" hasCustomPrompt="1"/>
          </p:nvPr>
        </p:nvSpPr>
        <p:spPr>
          <a:xfrm>
            <a:off x="660400" y="2507406"/>
            <a:ext cx="5435600" cy="70503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 descr="2c91402a-1ed6-48d1-81c8-19f3208ad8ac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6f2175cd-f0eb-4f32-9ed2-92c8fd112df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 descr="eca9a032-f94d-4989-a662-914bd07bcfdb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日期占位符 2" descr="9c605b06-3cb5-4feb-9467-8c83fba5aeb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 descr="66a216b6-d71e-41e4-a839-7f8e462de8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 descr="6a979152-3b92-4159-b25b-b5be5ec306ec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 descr="b5a9d639-8ee3-45aa-a5d4-c8491011bf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 descr="593fa404-a7fa-49d9-bb90-3dba5c48b83b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 descr="49d779c3-4e4f-4269-98f2-fd04e51ce3d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3f86213-8a81-48c1-a9be-bc799946418b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70188EA-F0D2-8BB3-402B-D77F0124E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212437"/>
            <a:ext cx="8362950" cy="3023263"/>
          </a:xfrm>
          <a:prstGeom prst="rect">
            <a:avLst/>
          </a:prstGeom>
        </p:spPr>
      </p:pic>
      <p:sp>
        <p:nvSpPr>
          <p:cNvPr id="2" name="标题 1" descr="049fd17b-971b-45a3-9851-c43d4a6b7bf6"/>
          <p:cNvSpPr>
            <a:spLocks noGrp="1"/>
          </p:cNvSpPr>
          <p:nvPr>
            <p:ph type="title" hasCustomPrompt="1"/>
          </p:nvPr>
        </p:nvSpPr>
        <p:spPr>
          <a:xfrm>
            <a:off x="5915378" y="1738487"/>
            <a:ext cx="5603522" cy="1710267"/>
          </a:xfrm>
        </p:spPr>
        <p:txBody>
          <a:bodyPr anchor="ctr">
            <a:noAutofit/>
          </a:bodyPr>
          <a:lstStyle>
            <a:lvl1pPr algn="r">
              <a:defRPr sz="48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4" name="文本占位符 3" descr="15a6f14e-484f-4c2c-bf96-a550a985c894"/>
          <p:cNvSpPr>
            <a:spLocks noGrp="1"/>
          </p:cNvSpPr>
          <p:nvPr>
            <p:ph type="body" sz="quarter" idx="13" hasCustomPrompt="1"/>
          </p:nvPr>
        </p:nvSpPr>
        <p:spPr>
          <a:xfrm>
            <a:off x="7861300" y="4535592"/>
            <a:ext cx="3657600" cy="274320"/>
          </a:xfrm>
        </p:spPr>
        <p:txBody>
          <a:bodyPr anchor="ctr"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5" name="文本占位符 4" descr="7273c0c9-fba4-4599-aff1-4cf48ff2b0c1"/>
          <p:cNvSpPr>
            <a:spLocks noGrp="1"/>
          </p:cNvSpPr>
          <p:nvPr>
            <p:ph type="body" sz="quarter" idx="14" hasCustomPrompt="1"/>
          </p:nvPr>
        </p:nvSpPr>
        <p:spPr>
          <a:xfrm>
            <a:off x="7861300" y="4809912"/>
            <a:ext cx="3657600" cy="274320"/>
          </a:xfrm>
        </p:spPr>
        <p:txBody>
          <a:bodyPr anchor="ctr"/>
          <a:lstStyle>
            <a:lvl1pPr marL="0" indent="0" algn="r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88000">
              <a:schemeClr val="accent6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5" r:id="rId6"/>
    <p:sldLayoutId id="2147483657" r:id="rId7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e968f12-e053-4e55-adfa-cd03af8a329b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YXCH AI：探索未来的智能变革</a:t>
            </a:r>
            <a:endParaRPr lang="en-US" dirty="0"/>
          </a:p>
        </p:txBody>
      </p:sp>
      <p:sp>
        <p:nvSpPr>
          <p:cNvPr id="3" name="副标题 2" descr="64a764c9-b6de-453f-ac55-f77268046a3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开启智能新时代</a:t>
            </a:r>
            <a:endParaRPr lang="en-US" dirty="0"/>
          </a:p>
        </p:txBody>
      </p:sp>
      <p:sp>
        <p:nvSpPr>
          <p:cNvPr id="4" name="文本占位符 3" descr="40655088-1475-43bb-ac0e-1d176dd6aa80"/>
          <p:cNvSpPr>
            <a:spLocks noGrp="1"/>
          </p:cNvSpPr>
          <p:nvPr>
            <p:ph type="body" sz="quarter" idx="13"/>
          </p:nvPr>
        </p:nvSpPr>
        <p:spPr>
          <a:xfrm>
            <a:off x="7861300" y="4795935"/>
            <a:ext cx="3960586" cy="1338165"/>
          </a:xfrm>
        </p:spPr>
        <p:txBody>
          <a:bodyPr>
            <a:normAutofit/>
          </a:bodyPr>
          <a:lstStyle/>
          <a:p>
            <a:r>
              <a:rPr lang="zh-CN" altLang="en-US" sz="1600" b="1" dirty="0" smtClean="0"/>
              <a:t>严胤凡</a:t>
            </a:r>
            <a:endParaRPr lang="en-US" altLang="zh-CN" sz="1600" b="1" dirty="0" smtClean="0"/>
          </a:p>
          <a:p>
            <a:r>
              <a:rPr lang="en-US" altLang="zh-CN" sz="1600" b="1" dirty="0" smtClean="0"/>
              <a:t>YXCH AI</a:t>
            </a:r>
            <a:r>
              <a:rPr lang="zh-CN" altLang="en-US" sz="1600" b="1" dirty="0" smtClean="0"/>
              <a:t>管理员</a:t>
            </a:r>
            <a:endParaRPr lang="en-US" altLang="zh-CN" sz="1600" b="1" dirty="0" smtClean="0"/>
          </a:p>
          <a:p>
            <a:r>
              <a:rPr lang="zh-CN" altLang="en-US" sz="1600" b="1" dirty="0" smtClean="0"/>
              <a:t>溪汇中学宣传部部长</a:t>
            </a:r>
            <a:endParaRPr lang="en-US" altLang="zh-CN" sz="1600" b="1" dirty="0" smtClean="0"/>
          </a:p>
          <a:p>
            <a:endParaRPr lang="en-US"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算法创新</a:t>
            </a:r>
            <a:endParaRPr lang="en-US" dirty="0"/>
          </a:p>
        </p:txBody>
      </p:sp>
      <p:grpSp>
        <p:nvGrpSpPr>
          <p:cNvPr id="37" name="afcb67bd-56b6-4af7-98c4-1d8b124afab0.source.4.zh-Hans.pptx" descr="58c1a939-8652-4062-a08b-fbb97450da8a">
            <a:extLst>
              <a:ext uri="{FF2B5EF4-FFF2-40B4-BE49-F238E27FC236}">
                <a16:creationId xmlns:a14="http://schemas.microsoft.com/office/drawing/2010/main" xmlns:a16="http://schemas.microsoft.com/office/drawing/2014/main" xmlns="" id="{D01BF01A-40E1-DB8D-E972-BC1CD7BBF354}"/>
              </a:ext>
            </a:extLst>
          </p:cNvPr>
          <p:cNvGrpSpPr/>
          <p:nvPr/>
        </p:nvGrpSpPr>
        <p:grpSpPr>
          <a:xfrm>
            <a:off x="660400" y="1130300"/>
            <a:ext cx="10858500" cy="5003800"/>
            <a:chOff x="660400" y="1130300"/>
            <a:chExt cx="10858500" cy="5003800"/>
          </a:xfrm>
        </p:grpSpPr>
        <p:sp>
          <p:nvSpPr>
            <p:cNvPr id="4" name="Title" descr="995c3e7f-73ec-4e6a-9311-38fc75efbece">
              <a:extLst>
                <a:ext uri="{FF2B5EF4-FFF2-40B4-BE49-F238E27FC236}">
                  <a16:creationId xmlns:a14="http://schemas.microsoft.com/office/drawing/2010/main" xmlns:a16="http://schemas.microsoft.com/office/drawing/2014/main" xmlns="" id="{E8153DD0-4414-C9A6-9790-49BAE144F1B8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ctr">
              <a:normAutofit/>
            </a:bodyPr>
            <a:lstStyle/>
            <a:p>
              <a:pPr algn="ctr"/>
              <a:r>
                <a:rPr lang="zh-CN" altLang="en-US" sz="2400" b="1" dirty="0"/>
                <a:t>感受YXCH AI的算法创新力</a:t>
              </a:r>
              <a:endParaRPr lang="en-US" dirty="0"/>
            </a:p>
          </p:txBody>
        </p:sp>
        <p:sp>
          <p:nvSpPr>
            <p:cNvPr id="11" name="PictureMisc" descr="e192c2b1-bd96-486e-a53d-7df7e66290c0">
              <a:extLst>
                <a:ext uri="{FF2B5EF4-FFF2-40B4-BE49-F238E27FC236}">
                  <a16:creationId xmlns:a14="http://schemas.microsoft.com/office/drawing/2010/main" xmlns:a16="http://schemas.microsoft.com/office/drawing/2014/main" xmlns="" id="{D3D408F2-BF15-CCEE-486A-199F9772A900}"/>
                </a:ext>
              </a:extLst>
            </p:cNvPr>
            <p:cNvSpPr/>
            <p:nvPr/>
          </p:nvSpPr>
          <p:spPr>
            <a:xfrm>
              <a:off x="4819497" y="2118732"/>
              <a:ext cx="2540308" cy="4015368"/>
            </a:xfrm>
            <a:prstGeom prst="snip2DiagRect">
              <a:avLst/>
            </a:prstGeom>
            <a:blipFill>
              <a:blip r:embed="rId2"/>
              <a:srcRect/>
              <a:stretch>
                <a:fillRect l="-87819" t="167" r="-88833" b="-16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 descr="471c91cd-8b06-4fc9-8598-71cf2548e072">
              <a:extLst>
                <a:ext uri="{FF2B5EF4-FFF2-40B4-BE49-F238E27FC236}">
                  <a16:creationId xmlns:a14="http://schemas.microsoft.com/office/drawing/2010/main" xmlns:a16="http://schemas.microsoft.com/office/drawing/2014/main" xmlns="" id="{9500489C-5DCE-FE46-FA27-17E09498FE32}"/>
                </a:ext>
              </a:extLst>
            </p:cNvPr>
            <p:cNvGrpSpPr/>
            <p:nvPr/>
          </p:nvGrpSpPr>
          <p:grpSpPr>
            <a:xfrm>
              <a:off x="660400" y="2118732"/>
              <a:ext cx="3748789" cy="1665795"/>
              <a:chOff x="660400" y="2118732"/>
              <a:chExt cx="3748789" cy="1665795"/>
            </a:xfrm>
          </p:grpSpPr>
          <p:sp>
            <p:nvSpPr>
              <p:cNvPr id="9" name="ComponentBackground1" descr="8d293b92-dbee-471c-b2f8-bc481cb58a07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6C78237C-0265-15CD-5AF8-C43F4E1375EB}"/>
                  </a:ext>
                </a:extLst>
              </p:cNvPr>
              <p:cNvSpPr/>
              <p:nvPr/>
            </p:nvSpPr>
            <p:spPr>
              <a:xfrm>
                <a:off x="660400" y="2118732"/>
                <a:ext cx="3387494" cy="1665795"/>
              </a:xfrm>
              <a:prstGeom prst="snip2DiagRect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Bullet1" descr="7eafb952-d190-4a88-bb13-6473b3cd9ea8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E0F3B4C1-4B11-EBE2-A3A8-4525AFECC23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87356" y="2149657"/>
                <a:ext cx="3160176" cy="654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创新算法架构</a:t>
                </a:r>
                <a:endParaRPr lang="en-US" dirty="0"/>
              </a:p>
            </p:txBody>
          </p:sp>
          <p:sp>
            <p:nvSpPr>
              <p:cNvPr id="6" name="Text1" descr="84deb337-1865-4910-891a-862971ad343a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0ED38DC8-0236-8E07-D186-54610876C9FA}"/>
                  </a:ext>
                </a:extLst>
              </p:cNvPr>
              <p:cNvSpPr/>
              <p:nvPr/>
            </p:nvSpPr>
            <p:spPr>
              <a:xfrm>
                <a:off x="787356" y="2804533"/>
                <a:ext cx="3160169" cy="7879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独特的算法架构设计，提高了算法的灵活性和可扩展性，能够适应不同场景的需求。</a:t>
                </a:r>
                <a:endParaRPr lang="en-US" dirty="0"/>
              </a:p>
            </p:txBody>
          </p:sp>
          <p:sp>
            <p:nvSpPr>
              <p:cNvPr id="20" name="IconBackground1" descr="45abb9c5-6f75-4bea-be11-e640a1c9fd99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7BBE90BD-96D3-A74B-87E7-2EDDA943D886}"/>
                  </a:ext>
                </a:extLst>
              </p:cNvPr>
              <p:cNvSpPr/>
              <p:nvPr/>
            </p:nvSpPr>
            <p:spPr>
              <a:xfrm>
                <a:off x="3947524" y="2720796"/>
                <a:ext cx="461665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Icon1" descr="e543bb81-3a67-400e-8d3a-f653e1642883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43B67767-BDF5-8140-B9C2-2B9B1662AB8B}"/>
                  </a:ext>
                </a:extLst>
              </p:cNvPr>
              <p:cNvSpPr/>
              <p:nvPr/>
            </p:nvSpPr>
            <p:spPr>
              <a:xfrm>
                <a:off x="4021000" y="2824812"/>
                <a:ext cx="314713" cy="253633"/>
              </a:xfrm>
              <a:custGeom>
                <a:avLst/>
                <a:gdLst>
                  <a:gd name="connsiteX0" fmla="*/ 205376 w 586505"/>
                  <a:gd name="connsiteY0" fmla="*/ 414381 h 472676"/>
                  <a:gd name="connsiteX1" fmla="*/ 381205 w 586505"/>
                  <a:gd name="connsiteY1" fmla="*/ 414381 h 472676"/>
                  <a:gd name="connsiteX2" fmla="*/ 440224 w 586505"/>
                  <a:gd name="connsiteY2" fmla="*/ 472676 h 472676"/>
                  <a:gd name="connsiteX3" fmla="*/ 146971 w 586505"/>
                  <a:gd name="connsiteY3" fmla="*/ 472676 h 472676"/>
                  <a:gd name="connsiteX4" fmla="*/ 360870 w 586505"/>
                  <a:gd name="connsiteY4" fmla="*/ 179226 h 472676"/>
                  <a:gd name="connsiteX5" fmla="*/ 397120 w 586505"/>
                  <a:gd name="connsiteY5" fmla="*/ 215427 h 472676"/>
                  <a:gd name="connsiteX6" fmla="*/ 360870 w 586505"/>
                  <a:gd name="connsiteY6" fmla="*/ 251628 h 472676"/>
                  <a:gd name="connsiteX7" fmla="*/ 324620 w 586505"/>
                  <a:gd name="connsiteY7" fmla="*/ 215427 h 472676"/>
                  <a:gd name="connsiteX8" fmla="*/ 360870 w 586505"/>
                  <a:gd name="connsiteY8" fmla="*/ 179226 h 472676"/>
                  <a:gd name="connsiteX9" fmla="*/ 344895 w 586505"/>
                  <a:gd name="connsiteY9" fmla="*/ 111709 h 472676"/>
                  <a:gd name="connsiteX10" fmla="*/ 338132 w 586505"/>
                  <a:gd name="connsiteY10" fmla="*/ 147309 h 472676"/>
                  <a:gd name="connsiteX11" fmla="*/ 328295 w 586505"/>
                  <a:gd name="connsiteY11" fmla="*/ 150992 h 472676"/>
                  <a:gd name="connsiteX12" fmla="*/ 298171 w 586505"/>
                  <a:gd name="connsiteY12" fmla="*/ 131350 h 472676"/>
                  <a:gd name="connsiteX13" fmla="*/ 276654 w 586505"/>
                  <a:gd name="connsiteY13" fmla="*/ 152833 h 472676"/>
                  <a:gd name="connsiteX14" fmla="*/ 296327 w 586505"/>
                  <a:gd name="connsiteY14" fmla="*/ 182909 h 472676"/>
                  <a:gd name="connsiteX15" fmla="*/ 292023 w 586505"/>
                  <a:gd name="connsiteY15" fmla="*/ 192729 h 472676"/>
                  <a:gd name="connsiteX16" fmla="*/ 256980 w 586505"/>
                  <a:gd name="connsiteY16" fmla="*/ 200095 h 472676"/>
                  <a:gd name="connsiteX17" fmla="*/ 256980 w 586505"/>
                  <a:gd name="connsiteY17" fmla="*/ 230784 h 472676"/>
                  <a:gd name="connsiteX18" fmla="*/ 292023 w 586505"/>
                  <a:gd name="connsiteY18" fmla="*/ 238149 h 472676"/>
                  <a:gd name="connsiteX19" fmla="*/ 296327 w 586505"/>
                  <a:gd name="connsiteY19" fmla="*/ 247970 h 472676"/>
                  <a:gd name="connsiteX20" fmla="*/ 276654 w 586505"/>
                  <a:gd name="connsiteY20" fmla="*/ 277432 h 472676"/>
                  <a:gd name="connsiteX21" fmla="*/ 298171 w 586505"/>
                  <a:gd name="connsiteY21" fmla="*/ 299528 h 472676"/>
                  <a:gd name="connsiteX22" fmla="*/ 328295 w 586505"/>
                  <a:gd name="connsiteY22" fmla="*/ 279887 h 472676"/>
                  <a:gd name="connsiteX23" fmla="*/ 338132 w 586505"/>
                  <a:gd name="connsiteY23" fmla="*/ 283570 h 472676"/>
                  <a:gd name="connsiteX24" fmla="*/ 344895 w 586505"/>
                  <a:gd name="connsiteY24" fmla="*/ 318556 h 472676"/>
                  <a:gd name="connsiteX25" fmla="*/ 376249 w 586505"/>
                  <a:gd name="connsiteY25" fmla="*/ 318556 h 472676"/>
                  <a:gd name="connsiteX26" fmla="*/ 383011 w 586505"/>
                  <a:gd name="connsiteY26" fmla="*/ 283570 h 472676"/>
                  <a:gd name="connsiteX27" fmla="*/ 393463 w 586505"/>
                  <a:gd name="connsiteY27" fmla="*/ 279887 h 472676"/>
                  <a:gd name="connsiteX28" fmla="*/ 422972 w 586505"/>
                  <a:gd name="connsiteY28" fmla="*/ 299528 h 472676"/>
                  <a:gd name="connsiteX29" fmla="*/ 445105 w 586505"/>
                  <a:gd name="connsiteY29" fmla="*/ 277432 h 472676"/>
                  <a:gd name="connsiteX30" fmla="*/ 425432 w 586505"/>
                  <a:gd name="connsiteY30" fmla="*/ 247970 h 472676"/>
                  <a:gd name="connsiteX31" fmla="*/ 429120 w 586505"/>
                  <a:gd name="connsiteY31" fmla="*/ 237536 h 472676"/>
                  <a:gd name="connsiteX32" fmla="*/ 464163 w 586505"/>
                  <a:gd name="connsiteY32" fmla="*/ 230784 h 472676"/>
                  <a:gd name="connsiteX33" fmla="*/ 464163 w 586505"/>
                  <a:gd name="connsiteY33" fmla="*/ 199481 h 472676"/>
                  <a:gd name="connsiteX34" fmla="*/ 429120 w 586505"/>
                  <a:gd name="connsiteY34" fmla="*/ 192729 h 472676"/>
                  <a:gd name="connsiteX35" fmla="*/ 425432 w 586505"/>
                  <a:gd name="connsiteY35" fmla="*/ 182909 h 472676"/>
                  <a:gd name="connsiteX36" fmla="*/ 445105 w 586505"/>
                  <a:gd name="connsiteY36" fmla="*/ 152833 h 472676"/>
                  <a:gd name="connsiteX37" fmla="*/ 422972 w 586505"/>
                  <a:gd name="connsiteY37" fmla="*/ 131350 h 472676"/>
                  <a:gd name="connsiteX38" fmla="*/ 393463 w 586505"/>
                  <a:gd name="connsiteY38" fmla="*/ 150992 h 472676"/>
                  <a:gd name="connsiteX39" fmla="*/ 383626 w 586505"/>
                  <a:gd name="connsiteY39" fmla="*/ 147309 h 472676"/>
                  <a:gd name="connsiteX40" fmla="*/ 376249 w 586505"/>
                  <a:gd name="connsiteY40" fmla="*/ 111709 h 472676"/>
                  <a:gd name="connsiteX41" fmla="*/ 195847 w 586505"/>
                  <a:gd name="connsiteY41" fmla="*/ 109193 h 472676"/>
                  <a:gd name="connsiteX42" fmla="*/ 221345 w 586505"/>
                  <a:gd name="connsiteY42" fmla="*/ 134691 h 472676"/>
                  <a:gd name="connsiteX43" fmla="*/ 195847 w 586505"/>
                  <a:gd name="connsiteY43" fmla="*/ 160189 h 472676"/>
                  <a:gd name="connsiteX44" fmla="*/ 170349 w 586505"/>
                  <a:gd name="connsiteY44" fmla="*/ 134691 h 472676"/>
                  <a:gd name="connsiteX45" fmla="*/ 195847 w 586505"/>
                  <a:gd name="connsiteY45" fmla="*/ 109193 h 472676"/>
                  <a:gd name="connsiteX46" fmla="*/ 187510 w 586505"/>
                  <a:gd name="connsiteY46" fmla="*/ 61993 h 472676"/>
                  <a:gd name="connsiteX47" fmla="*/ 165992 w 586505"/>
                  <a:gd name="connsiteY47" fmla="*/ 67517 h 472676"/>
                  <a:gd name="connsiteX48" fmla="*/ 167837 w 586505"/>
                  <a:gd name="connsiteY48" fmla="*/ 92682 h 472676"/>
                  <a:gd name="connsiteX49" fmla="*/ 161689 w 586505"/>
                  <a:gd name="connsiteY49" fmla="*/ 96978 h 472676"/>
                  <a:gd name="connsiteX50" fmla="*/ 137712 w 586505"/>
                  <a:gd name="connsiteY50" fmla="*/ 88999 h 472676"/>
                  <a:gd name="connsiteX51" fmla="*/ 127261 w 586505"/>
                  <a:gd name="connsiteY51" fmla="*/ 108027 h 472676"/>
                  <a:gd name="connsiteX52" fmla="*/ 145704 w 586505"/>
                  <a:gd name="connsiteY52" fmla="*/ 124599 h 472676"/>
                  <a:gd name="connsiteX53" fmla="*/ 145090 w 586505"/>
                  <a:gd name="connsiteY53" fmla="*/ 131964 h 472676"/>
                  <a:gd name="connsiteX54" fmla="*/ 122342 w 586505"/>
                  <a:gd name="connsiteY54" fmla="*/ 143012 h 472676"/>
                  <a:gd name="connsiteX55" fmla="*/ 127876 w 586505"/>
                  <a:gd name="connsiteY55" fmla="*/ 164495 h 472676"/>
                  <a:gd name="connsiteX56" fmla="*/ 153082 w 586505"/>
                  <a:gd name="connsiteY56" fmla="*/ 162654 h 472676"/>
                  <a:gd name="connsiteX57" fmla="*/ 158000 w 586505"/>
                  <a:gd name="connsiteY57" fmla="*/ 168791 h 472676"/>
                  <a:gd name="connsiteX58" fmla="*/ 150008 w 586505"/>
                  <a:gd name="connsiteY58" fmla="*/ 192729 h 472676"/>
                  <a:gd name="connsiteX59" fmla="*/ 168451 w 586505"/>
                  <a:gd name="connsiteY59" fmla="*/ 203164 h 472676"/>
                  <a:gd name="connsiteX60" fmla="*/ 185051 w 586505"/>
                  <a:gd name="connsiteY60" fmla="*/ 184750 h 472676"/>
                  <a:gd name="connsiteX61" fmla="*/ 192428 w 586505"/>
                  <a:gd name="connsiteY61" fmla="*/ 185364 h 472676"/>
                  <a:gd name="connsiteX62" fmla="*/ 204109 w 586505"/>
                  <a:gd name="connsiteY62" fmla="*/ 208074 h 472676"/>
                  <a:gd name="connsiteX63" fmla="*/ 225012 w 586505"/>
                  <a:gd name="connsiteY63" fmla="*/ 202550 h 472676"/>
                  <a:gd name="connsiteX64" fmla="*/ 223167 w 586505"/>
                  <a:gd name="connsiteY64" fmla="*/ 177385 h 472676"/>
                  <a:gd name="connsiteX65" fmla="*/ 229315 w 586505"/>
                  <a:gd name="connsiteY65" fmla="*/ 172474 h 472676"/>
                  <a:gd name="connsiteX66" fmla="*/ 253292 w 586505"/>
                  <a:gd name="connsiteY66" fmla="*/ 181067 h 472676"/>
                  <a:gd name="connsiteX67" fmla="*/ 264358 w 586505"/>
                  <a:gd name="connsiteY67" fmla="*/ 162040 h 472676"/>
                  <a:gd name="connsiteX68" fmla="*/ 245300 w 586505"/>
                  <a:gd name="connsiteY68" fmla="*/ 145468 h 472676"/>
                  <a:gd name="connsiteX69" fmla="*/ 246529 w 586505"/>
                  <a:gd name="connsiteY69" fmla="*/ 137488 h 472676"/>
                  <a:gd name="connsiteX70" fmla="*/ 268661 w 586505"/>
                  <a:gd name="connsiteY70" fmla="*/ 126440 h 472676"/>
                  <a:gd name="connsiteX71" fmla="*/ 263128 w 586505"/>
                  <a:gd name="connsiteY71" fmla="*/ 105571 h 472676"/>
                  <a:gd name="connsiteX72" fmla="*/ 237922 w 586505"/>
                  <a:gd name="connsiteY72" fmla="*/ 107413 h 472676"/>
                  <a:gd name="connsiteX73" fmla="*/ 233619 w 586505"/>
                  <a:gd name="connsiteY73" fmla="*/ 101275 h 472676"/>
                  <a:gd name="connsiteX74" fmla="*/ 241611 w 586505"/>
                  <a:gd name="connsiteY74" fmla="*/ 77337 h 472676"/>
                  <a:gd name="connsiteX75" fmla="*/ 222552 w 586505"/>
                  <a:gd name="connsiteY75" fmla="*/ 66289 h 472676"/>
                  <a:gd name="connsiteX76" fmla="*/ 205953 w 586505"/>
                  <a:gd name="connsiteY76" fmla="*/ 85316 h 472676"/>
                  <a:gd name="connsiteX77" fmla="*/ 198576 w 586505"/>
                  <a:gd name="connsiteY77" fmla="*/ 84703 h 472676"/>
                  <a:gd name="connsiteX78" fmla="*/ 0 w 586505"/>
                  <a:gd name="connsiteY78" fmla="*/ 0 h 472676"/>
                  <a:gd name="connsiteX79" fmla="*/ 586505 w 586505"/>
                  <a:gd name="connsiteY79" fmla="*/ 0 h 472676"/>
                  <a:gd name="connsiteX80" fmla="*/ 586505 w 586505"/>
                  <a:gd name="connsiteY80" fmla="*/ 380548 h 472676"/>
                  <a:gd name="connsiteX81" fmla="*/ 0 w 586505"/>
                  <a:gd name="connsiteY81" fmla="*/ 380548 h 47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586505" h="472676">
                    <a:moveTo>
                      <a:pt x="205376" y="414381"/>
                    </a:moveTo>
                    <a:lnTo>
                      <a:pt x="381205" y="414381"/>
                    </a:lnTo>
                    <a:lnTo>
                      <a:pt x="440224" y="472676"/>
                    </a:lnTo>
                    <a:lnTo>
                      <a:pt x="146971" y="472676"/>
                    </a:lnTo>
                    <a:close/>
                    <a:moveTo>
                      <a:pt x="360870" y="179226"/>
                    </a:moveTo>
                    <a:cubicBezTo>
                      <a:pt x="380890" y="179226"/>
                      <a:pt x="397120" y="195434"/>
                      <a:pt x="397120" y="215427"/>
                    </a:cubicBezTo>
                    <a:cubicBezTo>
                      <a:pt x="397120" y="235420"/>
                      <a:pt x="380890" y="251628"/>
                      <a:pt x="360870" y="251628"/>
                    </a:cubicBezTo>
                    <a:cubicBezTo>
                      <a:pt x="340850" y="251628"/>
                      <a:pt x="324620" y="235420"/>
                      <a:pt x="324620" y="215427"/>
                    </a:cubicBezTo>
                    <a:cubicBezTo>
                      <a:pt x="324620" y="195434"/>
                      <a:pt x="340850" y="179226"/>
                      <a:pt x="360870" y="179226"/>
                    </a:cubicBezTo>
                    <a:close/>
                    <a:moveTo>
                      <a:pt x="344895" y="111709"/>
                    </a:moveTo>
                    <a:lnTo>
                      <a:pt x="338132" y="147309"/>
                    </a:lnTo>
                    <a:cubicBezTo>
                      <a:pt x="334443" y="148536"/>
                      <a:pt x="331369" y="149150"/>
                      <a:pt x="328295" y="150992"/>
                    </a:cubicBezTo>
                    <a:lnTo>
                      <a:pt x="298171" y="131350"/>
                    </a:lnTo>
                    <a:lnTo>
                      <a:pt x="276654" y="152833"/>
                    </a:lnTo>
                    <a:lnTo>
                      <a:pt x="296327" y="182909"/>
                    </a:lnTo>
                    <a:cubicBezTo>
                      <a:pt x="294482" y="185978"/>
                      <a:pt x="293253" y="189046"/>
                      <a:pt x="292023" y="192729"/>
                    </a:cubicBezTo>
                    <a:lnTo>
                      <a:pt x="256980" y="200095"/>
                    </a:lnTo>
                    <a:lnTo>
                      <a:pt x="256980" y="230784"/>
                    </a:lnTo>
                    <a:lnTo>
                      <a:pt x="292023" y="238149"/>
                    </a:lnTo>
                    <a:cubicBezTo>
                      <a:pt x="293253" y="241218"/>
                      <a:pt x="294482" y="244901"/>
                      <a:pt x="296327" y="247970"/>
                    </a:cubicBezTo>
                    <a:lnTo>
                      <a:pt x="276654" y="277432"/>
                    </a:lnTo>
                    <a:lnTo>
                      <a:pt x="298171" y="299528"/>
                    </a:lnTo>
                    <a:lnTo>
                      <a:pt x="328295" y="279887"/>
                    </a:lnTo>
                    <a:cubicBezTo>
                      <a:pt x="331369" y="281115"/>
                      <a:pt x="334443" y="282342"/>
                      <a:pt x="338132" y="283570"/>
                    </a:cubicBezTo>
                    <a:lnTo>
                      <a:pt x="344895" y="318556"/>
                    </a:lnTo>
                    <a:lnTo>
                      <a:pt x="376249" y="318556"/>
                    </a:lnTo>
                    <a:lnTo>
                      <a:pt x="383011" y="283570"/>
                    </a:lnTo>
                    <a:cubicBezTo>
                      <a:pt x="386700" y="282342"/>
                      <a:pt x="390389" y="281115"/>
                      <a:pt x="393463" y="279887"/>
                    </a:cubicBezTo>
                    <a:lnTo>
                      <a:pt x="422972" y="299528"/>
                    </a:lnTo>
                    <a:lnTo>
                      <a:pt x="445105" y="277432"/>
                    </a:lnTo>
                    <a:lnTo>
                      <a:pt x="425432" y="247970"/>
                    </a:lnTo>
                    <a:cubicBezTo>
                      <a:pt x="426661" y="244901"/>
                      <a:pt x="427891" y="241218"/>
                      <a:pt x="429120" y="237536"/>
                    </a:cubicBezTo>
                    <a:lnTo>
                      <a:pt x="464163" y="230784"/>
                    </a:lnTo>
                    <a:lnTo>
                      <a:pt x="464163" y="199481"/>
                    </a:lnTo>
                    <a:lnTo>
                      <a:pt x="429120" y="192729"/>
                    </a:lnTo>
                    <a:cubicBezTo>
                      <a:pt x="428505" y="189046"/>
                      <a:pt x="426661" y="185978"/>
                      <a:pt x="425432" y="182909"/>
                    </a:cubicBezTo>
                    <a:lnTo>
                      <a:pt x="445105" y="152833"/>
                    </a:lnTo>
                    <a:lnTo>
                      <a:pt x="422972" y="131350"/>
                    </a:lnTo>
                    <a:lnTo>
                      <a:pt x="393463" y="150992"/>
                    </a:lnTo>
                    <a:cubicBezTo>
                      <a:pt x="390389" y="149150"/>
                      <a:pt x="386700" y="148536"/>
                      <a:pt x="383626" y="147309"/>
                    </a:cubicBezTo>
                    <a:lnTo>
                      <a:pt x="376249" y="111709"/>
                    </a:lnTo>
                    <a:close/>
                    <a:moveTo>
                      <a:pt x="195847" y="109193"/>
                    </a:moveTo>
                    <a:cubicBezTo>
                      <a:pt x="209929" y="109193"/>
                      <a:pt x="221345" y="120609"/>
                      <a:pt x="221345" y="134691"/>
                    </a:cubicBezTo>
                    <a:cubicBezTo>
                      <a:pt x="221345" y="148773"/>
                      <a:pt x="209929" y="160189"/>
                      <a:pt x="195847" y="160189"/>
                    </a:cubicBezTo>
                    <a:cubicBezTo>
                      <a:pt x="181765" y="160189"/>
                      <a:pt x="170349" y="148773"/>
                      <a:pt x="170349" y="134691"/>
                    </a:cubicBezTo>
                    <a:cubicBezTo>
                      <a:pt x="170349" y="120609"/>
                      <a:pt x="181765" y="109193"/>
                      <a:pt x="195847" y="109193"/>
                    </a:cubicBezTo>
                    <a:close/>
                    <a:moveTo>
                      <a:pt x="187510" y="61993"/>
                    </a:moveTo>
                    <a:lnTo>
                      <a:pt x="165992" y="67517"/>
                    </a:lnTo>
                    <a:lnTo>
                      <a:pt x="167837" y="92682"/>
                    </a:lnTo>
                    <a:cubicBezTo>
                      <a:pt x="165992" y="93909"/>
                      <a:pt x="163533" y="95751"/>
                      <a:pt x="161689" y="96978"/>
                    </a:cubicBezTo>
                    <a:lnTo>
                      <a:pt x="137712" y="88999"/>
                    </a:lnTo>
                    <a:lnTo>
                      <a:pt x="127261" y="108027"/>
                    </a:lnTo>
                    <a:lnTo>
                      <a:pt x="145704" y="124599"/>
                    </a:lnTo>
                    <a:cubicBezTo>
                      <a:pt x="145090" y="127054"/>
                      <a:pt x="145090" y="129509"/>
                      <a:pt x="145090" y="131964"/>
                    </a:cubicBezTo>
                    <a:lnTo>
                      <a:pt x="122342" y="143012"/>
                    </a:lnTo>
                    <a:lnTo>
                      <a:pt x="127876" y="164495"/>
                    </a:lnTo>
                    <a:lnTo>
                      <a:pt x="153082" y="162654"/>
                    </a:lnTo>
                    <a:cubicBezTo>
                      <a:pt x="154311" y="165109"/>
                      <a:pt x="156156" y="166950"/>
                      <a:pt x="158000" y="168791"/>
                    </a:cubicBezTo>
                    <a:lnTo>
                      <a:pt x="150008" y="192729"/>
                    </a:lnTo>
                    <a:lnTo>
                      <a:pt x="168451" y="203164"/>
                    </a:lnTo>
                    <a:lnTo>
                      <a:pt x="185051" y="184750"/>
                    </a:lnTo>
                    <a:cubicBezTo>
                      <a:pt x="187510" y="185364"/>
                      <a:pt x="189969" y="185364"/>
                      <a:pt x="192428" y="185364"/>
                    </a:cubicBezTo>
                    <a:lnTo>
                      <a:pt x="204109" y="208074"/>
                    </a:lnTo>
                    <a:lnTo>
                      <a:pt x="225012" y="202550"/>
                    </a:lnTo>
                    <a:lnTo>
                      <a:pt x="223167" y="177385"/>
                    </a:lnTo>
                    <a:cubicBezTo>
                      <a:pt x="225626" y="175543"/>
                      <a:pt x="227471" y="174316"/>
                      <a:pt x="229315" y="172474"/>
                    </a:cubicBezTo>
                    <a:lnTo>
                      <a:pt x="253292" y="181067"/>
                    </a:lnTo>
                    <a:lnTo>
                      <a:pt x="264358" y="162040"/>
                    </a:lnTo>
                    <a:lnTo>
                      <a:pt x="245300" y="145468"/>
                    </a:lnTo>
                    <a:cubicBezTo>
                      <a:pt x="245914" y="143012"/>
                      <a:pt x="245914" y="140557"/>
                      <a:pt x="246529" y="137488"/>
                    </a:cubicBezTo>
                    <a:lnTo>
                      <a:pt x="268661" y="126440"/>
                    </a:lnTo>
                    <a:lnTo>
                      <a:pt x="263128" y="105571"/>
                    </a:lnTo>
                    <a:lnTo>
                      <a:pt x="237922" y="107413"/>
                    </a:lnTo>
                    <a:cubicBezTo>
                      <a:pt x="236693" y="104958"/>
                      <a:pt x="235463" y="103116"/>
                      <a:pt x="233619" y="101275"/>
                    </a:cubicBezTo>
                    <a:lnTo>
                      <a:pt x="241611" y="77337"/>
                    </a:lnTo>
                    <a:lnTo>
                      <a:pt x="222552" y="66289"/>
                    </a:lnTo>
                    <a:lnTo>
                      <a:pt x="205953" y="85316"/>
                    </a:lnTo>
                    <a:cubicBezTo>
                      <a:pt x="203494" y="84703"/>
                      <a:pt x="201035" y="84703"/>
                      <a:pt x="198576" y="84703"/>
                    </a:cubicBezTo>
                    <a:close/>
                    <a:moveTo>
                      <a:pt x="0" y="0"/>
                    </a:moveTo>
                    <a:lnTo>
                      <a:pt x="586505" y="0"/>
                    </a:lnTo>
                    <a:lnTo>
                      <a:pt x="586505" y="380548"/>
                    </a:lnTo>
                    <a:lnTo>
                      <a:pt x="0" y="380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组合 33" descr="e9749e3b-5b99-4704-b5ba-8a8cabf1718f">
              <a:extLst>
                <a:ext uri="{FF2B5EF4-FFF2-40B4-BE49-F238E27FC236}">
                  <a16:creationId xmlns:a14="http://schemas.microsoft.com/office/drawing/2010/main" xmlns:a16="http://schemas.microsoft.com/office/drawing/2014/main" xmlns="" id="{058A8408-C0ED-EC13-8FB5-660FEEBAA119}"/>
                </a:ext>
              </a:extLst>
            </p:cNvPr>
            <p:cNvGrpSpPr/>
            <p:nvPr/>
          </p:nvGrpSpPr>
          <p:grpSpPr>
            <a:xfrm>
              <a:off x="7770111" y="2118732"/>
              <a:ext cx="3748789" cy="1665795"/>
              <a:chOff x="7770111" y="2118732"/>
              <a:chExt cx="3748789" cy="1665795"/>
            </a:xfrm>
          </p:grpSpPr>
          <p:sp>
            <p:nvSpPr>
              <p:cNvPr id="13" name="ComponentBackground2" descr="86f93c1d-04b7-477c-aef5-2dbd5bd2268d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836AC927-FA1D-BB3A-655B-676BBCD11595}"/>
                  </a:ext>
                </a:extLst>
              </p:cNvPr>
              <p:cNvSpPr/>
              <p:nvPr/>
            </p:nvSpPr>
            <p:spPr>
              <a:xfrm>
                <a:off x="8131406" y="2118732"/>
                <a:ext cx="3387494" cy="1665795"/>
              </a:xfrm>
              <a:prstGeom prst="snip2DiagRect">
                <a:avLst/>
              </a:prstGeom>
              <a:noFill/>
              <a:ln>
                <a:solidFill>
                  <a:schemeClr val="accent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Bullet2" descr="3679adf8-5e19-4a0e-be57-9084df278e9e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A654BB2E-75F9-A219-1E71-6B546086523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85358" y="2149657"/>
                <a:ext cx="3088580" cy="654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自学习能力提升</a:t>
                </a:r>
                <a:endParaRPr lang="en-US" dirty="0"/>
              </a:p>
            </p:txBody>
          </p:sp>
          <p:sp>
            <p:nvSpPr>
              <p:cNvPr id="15" name="Text2" descr="5dab651f-c448-49dc-917f-9c0ccfab16e1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40049790-BC30-3B0A-7E43-A61DC551A947}"/>
                  </a:ext>
                </a:extLst>
              </p:cNvPr>
              <p:cNvSpPr/>
              <p:nvPr/>
            </p:nvSpPr>
            <p:spPr>
              <a:xfrm>
                <a:off x="8285365" y="2804532"/>
                <a:ext cx="3088573" cy="7879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通过不断学习和训练，AI的自学习能力得到显著提升，能够更好地适应新的数据和任务。</a:t>
                </a:r>
                <a:endParaRPr lang="en-US" dirty="0"/>
              </a:p>
            </p:txBody>
          </p:sp>
          <p:sp>
            <p:nvSpPr>
              <p:cNvPr id="21" name="IconBackground2" descr="e5d7cbf8-9e83-4b8f-add7-35e81783ddff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ED87B357-E881-8177-329D-B3013C724272}"/>
                  </a:ext>
                </a:extLst>
              </p:cNvPr>
              <p:cNvSpPr/>
              <p:nvPr/>
            </p:nvSpPr>
            <p:spPr>
              <a:xfrm>
                <a:off x="7770111" y="2720797"/>
                <a:ext cx="461665" cy="46166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Icon2" descr="63329bf3-30c8-4da7-9d39-341d33a282ca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F31DF892-1AEF-27E5-689B-272C80D9EE25}"/>
                  </a:ext>
                </a:extLst>
              </p:cNvPr>
              <p:cNvSpPr/>
              <p:nvPr/>
            </p:nvSpPr>
            <p:spPr>
              <a:xfrm>
                <a:off x="7843587" y="2830200"/>
                <a:ext cx="314712" cy="242858"/>
              </a:xfrm>
              <a:custGeom>
                <a:avLst/>
                <a:gdLst>
                  <a:gd name="connsiteX0" fmla="*/ 0 w 375288"/>
                  <a:gd name="connsiteY0" fmla="*/ 16184 h 289603"/>
                  <a:gd name="connsiteX1" fmla="*/ 189565 w 375288"/>
                  <a:gd name="connsiteY1" fmla="*/ 172448 h 289603"/>
                  <a:gd name="connsiteX2" fmla="*/ 375288 w 375288"/>
                  <a:gd name="connsiteY2" fmla="*/ 17134 h 289603"/>
                  <a:gd name="connsiteX3" fmla="*/ 375288 w 375288"/>
                  <a:gd name="connsiteY3" fmla="*/ 289603 h 289603"/>
                  <a:gd name="connsiteX4" fmla="*/ 0 w 375288"/>
                  <a:gd name="connsiteY4" fmla="*/ 289603 h 289603"/>
                  <a:gd name="connsiteX5" fmla="*/ 20050 w 375288"/>
                  <a:gd name="connsiteY5" fmla="*/ 0 h 289603"/>
                  <a:gd name="connsiteX6" fmla="*/ 355328 w 375288"/>
                  <a:gd name="connsiteY6" fmla="*/ 0 h 289603"/>
                  <a:gd name="connsiteX7" fmla="*/ 189588 w 375288"/>
                  <a:gd name="connsiteY7" fmla="*/ 139092 h 28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288" h="289603">
                    <a:moveTo>
                      <a:pt x="0" y="16184"/>
                    </a:moveTo>
                    <a:lnTo>
                      <a:pt x="189565" y="172448"/>
                    </a:lnTo>
                    <a:lnTo>
                      <a:pt x="375288" y="17134"/>
                    </a:lnTo>
                    <a:lnTo>
                      <a:pt x="375288" y="289603"/>
                    </a:lnTo>
                    <a:lnTo>
                      <a:pt x="0" y="289603"/>
                    </a:lnTo>
                    <a:close/>
                    <a:moveTo>
                      <a:pt x="20050" y="0"/>
                    </a:moveTo>
                    <a:lnTo>
                      <a:pt x="355328" y="0"/>
                    </a:lnTo>
                    <a:lnTo>
                      <a:pt x="189588" y="1390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组合 34" descr="56454395-466c-4506-b909-736bfb4c67ba">
              <a:extLst>
                <a:ext uri="{FF2B5EF4-FFF2-40B4-BE49-F238E27FC236}">
                  <a16:creationId xmlns:a14="http://schemas.microsoft.com/office/drawing/2010/main" xmlns:a16="http://schemas.microsoft.com/office/drawing/2014/main" xmlns="" id="{19D827B1-572E-ACCA-C72C-8E36F4963B32}"/>
                </a:ext>
              </a:extLst>
            </p:cNvPr>
            <p:cNvGrpSpPr/>
            <p:nvPr/>
          </p:nvGrpSpPr>
          <p:grpSpPr>
            <a:xfrm>
              <a:off x="660400" y="4468305"/>
              <a:ext cx="3748789" cy="1665795"/>
              <a:chOff x="660400" y="4468305"/>
              <a:chExt cx="3748789" cy="1665795"/>
            </a:xfrm>
          </p:grpSpPr>
          <p:sp>
            <p:nvSpPr>
              <p:cNvPr id="3" name="ComponentBackground3" descr="3e304be1-c6b2-4e54-a04a-4feb899c9b26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4E37746C-0536-ED23-B577-03CC060B8D86}"/>
                  </a:ext>
                </a:extLst>
              </p:cNvPr>
              <p:cNvSpPr/>
              <p:nvPr/>
            </p:nvSpPr>
            <p:spPr>
              <a:xfrm>
                <a:off x="660400" y="4468305"/>
                <a:ext cx="3387494" cy="1665795"/>
              </a:xfrm>
              <a:prstGeom prst="snip2DiagRect">
                <a:avLst/>
              </a:prstGeom>
              <a:noFill/>
              <a:ln>
                <a:solidFill>
                  <a:schemeClr val="accent3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Bullet3" descr="52d707a6-5360-4633-896e-ee35f03b258b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4F8BEB3C-3182-5943-9F21-060B4B36A5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87356" y="4468305"/>
                <a:ext cx="3160176" cy="654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算法迭代速度</a:t>
                </a:r>
                <a:endParaRPr lang="en-US" dirty="0"/>
              </a:p>
            </p:txBody>
          </p:sp>
          <p:sp>
            <p:nvSpPr>
              <p:cNvPr id="8" name="Text3" descr="3c9d4436-2f55-48b8-a5a5-f4c5eba00cb8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F0C8C49F-1B2A-01B9-40F5-BB3346D00524}"/>
                  </a:ext>
                </a:extLst>
              </p:cNvPr>
              <p:cNvSpPr/>
              <p:nvPr/>
            </p:nvSpPr>
            <p:spPr>
              <a:xfrm>
                <a:off x="787356" y="5123180"/>
                <a:ext cx="3160169" cy="7879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快速进行算法迭代，及时跟进技术发展的最新趋势，保持技术的领先地位。</a:t>
                </a:r>
                <a:endParaRPr lang="en-US" dirty="0"/>
              </a:p>
            </p:txBody>
          </p:sp>
          <p:sp>
            <p:nvSpPr>
              <p:cNvPr id="22" name="IconBackground3" descr="272f00c2-39d4-4a6d-8c77-a0de1a779626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59EB5EC9-3CDB-51C9-F87E-2C76303A7441}"/>
                  </a:ext>
                </a:extLst>
              </p:cNvPr>
              <p:cNvSpPr/>
              <p:nvPr/>
            </p:nvSpPr>
            <p:spPr>
              <a:xfrm>
                <a:off x="3947524" y="5070370"/>
                <a:ext cx="461665" cy="4616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Icon3" descr="0e3634e1-a483-448a-b6ce-de31d9b94b3d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BEE23D9B-7B3C-B356-8801-F55F84C916AC}"/>
                  </a:ext>
                </a:extLst>
              </p:cNvPr>
              <p:cNvSpPr/>
              <p:nvPr/>
            </p:nvSpPr>
            <p:spPr>
              <a:xfrm>
                <a:off x="4084603" y="5143846"/>
                <a:ext cx="187506" cy="314712"/>
              </a:xfrm>
              <a:custGeom>
                <a:avLst/>
                <a:gdLst>
                  <a:gd name="T0" fmla="*/ 819 w 1639"/>
                  <a:gd name="T1" fmla="*/ 0 h 2755"/>
                  <a:gd name="T2" fmla="*/ 819 w 1639"/>
                  <a:gd name="T3" fmla="*/ 0 h 2755"/>
                  <a:gd name="T4" fmla="*/ 0 w 1639"/>
                  <a:gd name="T5" fmla="*/ 819 h 2755"/>
                  <a:gd name="T6" fmla="*/ 0 w 1639"/>
                  <a:gd name="T7" fmla="*/ 1935 h 2755"/>
                  <a:gd name="T8" fmla="*/ 819 w 1639"/>
                  <a:gd name="T9" fmla="*/ 2755 h 2755"/>
                  <a:gd name="T10" fmla="*/ 819 w 1639"/>
                  <a:gd name="T11" fmla="*/ 2755 h 2755"/>
                  <a:gd name="T12" fmla="*/ 1639 w 1639"/>
                  <a:gd name="T13" fmla="*/ 1935 h 2755"/>
                  <a:gd name="T14" fmla="*/ 1639 w 1639"/>
                  <a:gd name="T15" fmla="*/ 819 h 2755"/>
                  <a:gd name="T16" fmla="*/ 819 w 1639"/>
                  <a:gd name="T17" fmla="*/ 0 h 2755"/>
                  <a:gd name="T18" fmla="*/ 927 w 1639"/>
                  <a:gd name="T19" fmla="*/ 867 h 2755"/>
                  <a:gd name="T20" fmla="*/ 819 w 1639"/>
                  <a:gd name="T21" fmla="*/ 975 h 2755"/>
                  <a:gd name="T22" fmla="*/ 819 w 1639"/>
                  <a:gd name="T23" fmla="*/ 975 h 2755"/>
                  <a:gd name="T24" fmla="*/ 712 w 1639"/>
                  <a:gd name="T25" fmla="*/ 867 h 2755"/>
                  <a:gd name="T26" fmla="*/ 712 w 1639"/>
                  <a:gd name="T27" fmla="*/ 495 h 2755"/>
                  <a:gd name="T28" fmla="*/ 819 w 1639"/>
                  <a:gd name="T29" fmla="*/ 388 h 2755"/>
                  <a:gd name="T30" fmla="*/ 819 w 1639"/>
                  <a:gd name="T31" fmla="*/ 388 h 2755"/>
                  <a:gd name="T32" fmla="*/ 927 w 1639"/>
                  <a:gd name="T33" fmla="*/ 495 h 2755"/>
                  <a:gd name="T34" fmla="*/ 927 w 1639"/>
                  <a:gd name="T35" fmla="*/ 867 h 2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9" h="2755">
                    <a:moveTo>
                      <a:pt x="819" y="0"/>
                    </a:moveTo>
                    <a:lnTo>
                      <a:pt x="819" y="0"/>
                    </a:lnTo>
                    <a:cubicBezTo>
                      <a:pt x="367" y="0"/>
                      <a:pt x="0" y="367"/>
                      <a:pt x="0" y="819"/>
                    </a:cubicBezTo>
                    <a:lnTo>
                      <a:pt x="0" y="1935"/>
                    </a:lnTo>
                    <a:cubicBezTo>
                      <a:pt x="0" y="2388"/>
                      <a:pt x="367" y="2755"/>
                      <a:pt x="819" y="2755"/>
                    </a:cubicBezTo>
                    <a:lnTo>
                      <a:pt x="819" y="2755"/>
                    </a:lnTo>
                    <a:cubicBezTo>
                      <a:pt x="1272" y="2755"/>
                      <a:pt x="1639" y="2388"/>
                      <a:pt x="1639" y="1935"/>
                    </a:cubicBezTo>
                    <a:lnTo>
                      <a:pt x="1639" y="819"/>
                    </a:lnTo>
                    <a:cubicBezTo>
                      <a:pt x="1639" y="367"/>
                      <a:pt x="1272" y="0"/>
                      <a:pt x="819" y="0"/>
                    </a:cubicBezTo>
                    <a:close/>
                    <a:moveTo>
                      <a:pt x="927" y="867"/>
                    </a:moveTo>
                    <a:cubicBezTo>
                      <a:pt x="927" y="927"/>
                      <a:pt x="879" y="975"/>
                      <a:pt x="819" y="975"/>
                    </a:cubicBezTo>
                    <a:lnTo>
                      <a:pt x="819" y="975"/>
                    </a:lnTo>
                    <a:cubicBezTo>
                      <a:pt x="760" y="975"/>
                      <a:pt x="712" y="927"/>
                      <a:pt x="712" y="867"/>
                    </a:cubicBezTo>
                    <a:lnTo>
                      <a:pt x="712" y="495"/>
                    </a:lnTo>
                    <a:cubicBezTo>
                      <a:pt x="712" y="436"/>
                      <a:pt x="760" y="388"/>
                      <a:pt x="819" y="388"/>
                    </a:cubicBezTo>
                    <a:lnTo>
                      <a:pt x="819" y="388"/>
                    </a:lnTo>
                    <a:cubicBezTo>
                      <a:pt x="879" y="388"/>
                      <a:pt x="927" y="436"/>
                      <a:pt x="927" y="495"/>
                    </a:cubicBezTo>
                    <a:lnTo>
                      <a:pt x="927" y="8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" name="组合 35" descr="996e07b5-324a-4af2-95f1-2310b874c85a">
              <a:extLst>
                <a:ext uri="{FF2B5EF4-FFF2-40B4-BE49-F238E27FC236}">
                  <a16:creationId xmlns:a14="http://schemas.microsoft.com/office/drawing/2010/main" xmlns:a16="http://schemas.microsoft.com/office/drawing/2014/main" xmlns="" id="{3119716C-22B9-E265-F2DA-25FE3538576C}"/>
                </a:ext>
              </a:extLst>
            </p:cNvPr>
            <p:cNvGrpSpPr/>
            <p:nvPr/>
          </p:nvGrpSpPr>
          <p:grpSpPr>
            <a:xfrm>
              <a:off x="7770111" y="4468305"/>
              <a:ext cx="3748789" cy="1665795"/>
              <a:chOff x="7770111" y="4468305"/>
              <a:chExt cx="3748789" cy="1665795"/>
            </a:xfrm>
          </p:grpSpPr>
          <p:sp>
            <p:nvSpPr>
              <p:cNvPr id="17" name="ComponentBackground4" descr="8ae63653-b431-4662-b5cd-e2a8ffe6a9a7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F87F12A-614E-18CA-AE81-3FB0C65E8DFE}"/>
                  </a:ext>
                </a:extLst>
              </p:cNvPr>
              <p:cNvSpPr/>
              <p:nvPr/>
            </p:nvSpPr>
            <p:spPr>
              <a:xfrm>
                <a:off x="8131406" y="4468305"/>
                <a:ext cx="3387494" cy="1665795"/>
              </a:xfrm>
              <a:prstGeom prst="snip2DiagRect">
                <a:avLst/>
              </a:prstGeom>
              <a:noFill/>
              <a:ln>
                <a:solidFill>
                  <a:schemeClr val="accent4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Bullet4" descr="61404855-47a2-4c09-b0fe-2fe596d06e59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5FCBB253-87F6-F5D0-AFA9-DD218C91CB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85358" y="4479456"/>
                <a:ext cx="3088580" cy="654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算法鲁棒性增强</a:t>
                </a:r>
                <a:endParaRPr lang="en-US" dirty="0"/>
              </a:p>
            </p:txBody>
          </p:sp>
          <p:sp>
            <p:nvSpPr>
              <p:cNvPr id="19" name="Text4" descr="43680d9f-d748-4bde-bed6-c6c8992ca5f7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196AD302-F9E7-DAD2-95B9-A93879BCEA4C}"/>
                  </a:ext>
                </a:extLst>
              </p:cNvPr>
              <p:cNvSpPr/>
              <p:nvPr/>
            </p:nvSpPr>
            <p:spPr>
              <a:xfrm>
                <a:off x="8285365" y="5134331"/>
                <a:ext cx="3088573" cy="7879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提高了算法的鲁棒性，使其在复杂和不确定的环境中能够保持稳定的性能。</a:t>
                </a:r>
                <a:endParaRPr lang="en-US" dirty="0"/>
              </a:p>
            </p:txBody>
          </p:sp>
          <p:sp>
            <p:nvSpPr>
              <p:cNvPr id="23" name="IconBackground4" descr="94f9a759-d786-4d11-919a-1b7eaebd961c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14C53B05-903F-C304-80B6-9C99535D540E}"/>
                  </a:ext>
                </a:extLst>
              </p:cNvPr>
              <p:cNvSpPr/>
              <p:nvPr/>
            </p:nvSpPr>
            <p:spPr>
              <a:xfrm>
                <a:off x="7770111" y="5070370"/>
                <a:ext cx="461665" cy="46166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Icon4" descr="5f8fd2b6-6d81-433b-8993-8ee4a6afe8e1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70F9833F-1C00-4660-D038-C340167EDD2B}"/>
                  </a:ext>
                </a:extLst>
              </p:cNvPr>
              <p:cNvSpPr/>
              <p:nvPr/>
            </p:nvSpPr>
            <p:spPr>
              <a:xfrm>
                <a:off x="7843587" y="5144065"/>
                <a:ext cx="314713" cy="314275"/>
              </a:xfrm>
              <a:custGeom>
                <a:avLst/>
                <a:gdLst>
                  <a:gd name="connsiteX0" fmla="*/ 171723 w 608697"/>
                  <a:gd name="connsiteY0" fmla="*/ 489435 h 607851"/>
                  <a:gd name="connsiteX1" fmla="*/ 154566 w 608697"/>
                  <a:gd name="connsiteY1" fmla="*/ 495651 h 607851"/>
                  <a:gd name="connsiteX2" fmla="*/ 183414 w 608697"/>
                  <a:gd name="connsiteY2" fmla="*/ 515059 h 607851"/>
                  <a:gd name="connsiteX3" fmla="*/ 171723 w 608697"/>
                  <a:gd name="connsiteY3" fmla="*/ 489435 h 607851"/>
                  <a:gd name="connsiteX4" fmla="*/ 273906 w 608697"/>
                  <a:gd name="connsiteY4" fmla="*/ 468359 h 607851"/>
                  <a:gd name="connsiteX5" fmla="*/ 231089 w 608697"/>
                  <a:gd name="connsiteY5" fmla="*/ 473969 h 607851"/>
                  <a:gd name="connsiteX6" fmla="*/ 273906 w 608697"/>
                  <a:gd name="connsiteY6" fmla="*/ 535679 h 607851"/>
                  <a:gd name="connsiteX7" fmla="*/ 494986 w 608697"/>
                  <a:gd name="connsiteY7" fmla="*/ 467158 h 607851"/>
                  <a:gd name="connsiteX8" fmla="*/ 469328 w 608697"/>
                  <a:gd name="connsiteY8" fmla="*/ 492781 h 607851"/>
                  <a:gd name="connsiteX9" fmla="*/ 479197 w 608697"/>
                  <a:gd name="connsiteY9" fmla="*/ 512794 h 607851"/>
                  <a:gd name="connsiteX10" fmla="*/ 479197 w 608697"/>
                  <a:gd name="connsiteY10" fmla="*/ 539478 h 607851"/>
                  <a:gd name="connsiteX11" fmla="*/ 494986 w 608697"/>
                  <a:gd name="connsiteY11" fmla="*/ 555246 h 607851"/>
                  <a:gd name="connsiteX12" fmla="*/ 510776 w 608697"/>
                  <a:gd name="connsiteY12" fmla="*/ 539478 h 607851"/>
                  <a:gd name="connsiteX13" fmla="*/ 510776 w 608697"/>
                  <a:gd name="connsiteY13" fmla="*/ 512794 h 607851"/>
                  <a:gd name="connsiteX14" fmla="*/ 520493 w 608697"/>
                  <a:gd name="connsiteY14" fmla="*/ 492781 h 607851"/>
                  <a:gd name="connsiteX15" fmla="*/ 494986 w 608697"/>
                  <a:gd name="connsiteY15" fmla="*/ 467158 h 607851"/>
                  <a:gd name="connsiteX16" fmla="*/ 494986 w 608697"/>
                  <a:gd name="connsiteY16" fmla="*/ 361332 h 607851"/>
                  <a:gd name="connsiteX17" fmla="*/ 460674 w 608697"/>
                  <a:gd name="connsiteY17" fmla="*/ 395596 h 607851"/>
                  <a:gd name="connsiteX18" fmla="*/ 460674 w 608697"/>
                  <a:gd name="connsiteY18" fmla="*/ 426374 h 607851"/>
                  <a:gd name="connsiteX19" fmla="*/ 529147 w 608697"/>
                  <a:gd name="connsiteY19" fmla="*/ 426374 h 607851"/>
                  <a:gd name="connsiteX20" fmla="*/ 529147 w 608697"/>
                  <a:gd name="connsiteY20" fmla="*/ 395596 h 607851"/>
                  <a:gd name="connsiteX21" fmla="*/ 494986 w 608697"/>
                  <a:gd name="connsiteY21" fmla="*/ 361332 h 607851"/>
                  <a:gd name="connsiteX22" fmla="*/ 200571 w 608697"/>
                  <a:gd name="connsiteY22" fmla="*/ 334174 h 607851"/>
                  <a:gd name="connsiteX23" fmla="*/ 212110 w 608697"/>
                  <a:gd name="connsiteY23" fmla="*/ 416050 h 607851"/>
                  <a:gd name="connsiteX24" fmla="*/ 273906 w 608697"/>
                  <a:gd name="connsiteY24" fmla="*/ 407862 h 607851"/>
                  <a:gd name="connsiteX25" fmla="*/ 273906 w 608697"/>
                  <a:gd name="connsiteY25" fmla="*/ 334174 h 607851"/>
                  <a:gd name="connsiteX26" fmla="*/ 62555 w 608697"/>
                  <a:gd name="connsiteY26" fmla="*/ 334174 h 607851"/>
                  <a:gd name="connsiteX27" fmla="*/ 109016 w 608697"/>
                  <a:gd name="connsiteY27" fmla="*/ 449103 h 607851"/>
                  <a:gd name="connsiteX28" fmla="*/ 153503 w 608697"/>
                  <a:gd name="connsiteY28" fmla="*/ 431667 h 607851"/>
                  <a:gd name="connsiteX29" fmla="*/ 139838 w 608697"/>
                  <a:gd name="connsiteY29" fmla="*/ 334174 h 607851"/>
                  <a:gd name="connsiteX30" fmla="*/ 494986 w 608697"/>
                  <a:gd name="connsiteY30" fmla="*/ 321002 h 607851"/>
                  <a:gd name="connsiteX31" fmla="*/ 569533 w 608697"/>
                  <a:gd name="connsiteY31" fmla="*/ 395596 h 607851"/>
                  <a:gd name="connsiteX32" fmla="*/ 569533 w 608697"/>
                  <a:gd name="connsiteY32" fmla="*/ 427890 h 607851"/>
                  <a:gd name="connsiteX33" fmla="*/ 578339 w 608697"/>
                  <a:gd name="connsiteY33" fmla="*/ 427890 h 607851"/>
                  <a:gd name="connsiteX34" fmla="*/ 594584 w 608697"/>
                  <a:gd name="connsiteY34" fmla="*/ 444113 h 607851"/>
                  <a:gd name="connsiteX35" fmla="*/ 594584 w 608697"/>
                  <a:gd name="connsiteY35" fmla="*/ 578291 h 607851"/>
                  <a:gd name="connsiteX36" fmla="*/ 578339 w 608697"/>
                  <a:gd name="connsiteY36" fmla="*/ 594514 h 607851"/>
                  <a:gd name="connsiteX37" fmla="*/ 411482 w 608697"/>
                  <a:gd name="connsiteY37" fmla="*/ 594514 h 607851"/>
                  <a:gd name="connsiteX38" fmla="*/ 395237 w 608697"/>
                  <a:gd name="connsiteY38" fmla="*/ 578291 h 607851"/>
                  <a:gd name="connsiteX39" fmla="*/ 395237 w 608697"/>
                  <a:gd name="connsiteY39" fmla="*/ 444113 h 607851"/>
                  <a:gd name="connsiteX40" fmla="*/ 411482 w 608697"/>
                  <a:gd name="connsiteY40" fmla="*/ 427890 h 607851"/>
                  <a:gd name="connsiteX41" fmla="*/ 420440 w 608697"/>
                  <a:gd name="connsiteY41" fmla="*/ 427890 h 607851"/>
                  <a:gd name="connsiteX42" fmla="*/ 420440 w 608697"/>
                  <a:gd name="connsiteY42" fmla="*/ 395596 h 607851"/>
                  <a:gd name="connsiteX43" fmla="*/ 494986 w 608697"/>
                  <a:gd name="connsiteY43" fmla="*/ 321002 h 607851"/>
                  <a:gd name="connsiteX44" fmla="*/ 393854 w 608697"/>
                  <a:gd name="connsiteY44" fmla="*/ 192256 h 607851"/>
                  <a:gd name="connsiteX45" fmla="*/ 334639 w 608697"/>
                  <a:gd name="connsiteY45" fmla="*/ 199989 h 607851"/>
                  <a:gd name="connsiteX46" fmla="*/ 334639 w 608697"/>
                  <a:gd name="connsiteY46" fmla="*/ 273525 h 607851"/>
                  <a:gd name="connsiteX47" fmla="*/ 405393 w 608697"/>
                  <a:gd name="connsiteY47" fmla="*/ 273525 h 607851"/>
                  <a:gd name="connsiteX48" fmla="*/ 393854 w 608697"/>
                  <a:gd name="connsiteY48" fmla="*/ 192256 h 607851"/>
                  <a:gd name="connsiteX49" fmla="*/ 212110 w 608697"/>
                  <a:gd name="connsiteY49" fmla="*/ 191801 h 607851"/>
                  <a:gd name="connsiteX50" fmla="*/ 200571 w 608697"/>
                  <a:gd name="connsiteY50" fmla="*/ 273525 h 607851"/>
                  <a:gd name="connsiteX51" fmla="*/ 273906 w 608697"/>
                  <a:gd name="connsiteY51" fmla="*/ 273525 h 607851"/>
                  <a:gd name="connsiteX52" fmla="*/ 273906 w 608697"/>
                  <a:gd name="connsiteY52" fmla="*/ 199989 h 607851"/>
                  <a:gd name="connsiteX53" fmla="*/ 212110 w 608697"/>
                  <a:gd name="connsiteY53" fmla="*/ 191801 h 607851"/>
                  <a:gd name="connsiteX54" fmla="*/ 499681 w 608697"/>
                  <a:gd name="connsiteY54" fmla="*/ 158748 h 607851"/>
                  <a:gd name="connsiteX55" fmla="*/ 452613 w 608697"/>
                  <a:gd name="connsiteY55" fmla="*/ 177094 h 607851"/>
                  <a:gd name="connsiteX56" fmla="*/ 466126 w 608697"/>
                  <a:gd name="connsiteY56" fmla="*/ 273525 h 607851"/>
                  <a:gd name="connsiteX57" fmla="*/ 545990 w 608697"/>
                  <a:gd name="connsiteY57" fmla="*/ 273525 h 607851"/>
                  <a:gd name="connsiteX58" fmla="*/ 499681 w 608697"/>
                  <a:gd name="connsiteY58" fmla="*/ 158748 h 607851"/>
                  <a:gd name="connsiteX59" fmla="*/ 109016 w 608697"/>
                  <a:gd name="connsiteY59" fmla="*/ 158748 h 607851"/>
                  <a:gd name="connsiteX60" fmla="*/ 62555 w 608697"/>
                  <a:gd name="connsiteY60" fmla="*/ 273525 h 607851"/>
                  <a:gd name="connsiteX61" fmla="*/ 139838 w 608697"/>
                  <a:gd name="connsiteY61" fmla="*/ 273525 h 607851"/>
                  <a:gd name="connsiteX62" fmla="*/ 153503 w 608697"/>
                  <a:gd name="connsiteY62" fmla="*/ 176184 h 607851"/>
                  <a:gd name="connsiteX63" fmla="*/ 109016 w 608697"/>
                  <a:gd name="connsiteY63" fmla="*/ 158748 h 607851"/>
                  <a:gd name="connsiteX64" fmla="*/ 183414 w 608697"/>
                  <a:gd name="connsiteY64" fmla="*/ 92792 h 607851"/>
                  <a:gd name="connsiteX65" fmla="*/ 154566 w 608697"/>
                  <a:gd name="connsiteY65" fmla="*/ 112200 h 607851"/>
                  <a:gd name="connsiteX66" fmla="*/ 171723 w 608697"/>
                  <a:gd name="connsiteY66" fmla="*/ 118416 h 607851"/>
                  <a:gd name="connsiteX67" fmla="*/ 183414 w 608697"/>
                  <a:gd name="connsiteY67" fmla="*/ 92792 h 607851"/>
                  <a:gd name="connsiteX68" fmla="*/ 421487 w 608697"/>
                  <a:gd name="connsiteY68" fmla="*/ 90670 h 607851"/>
                  <a:gd name="connsiteX69" fmla="*/ 434545 w 608697"/>
                  <a:gd name="connsiteY69" fmla="*/ 119326 h 607851"/>
                  <a:gd name="connsiteX70" fmla="*/ 454131 w 608697"/>
                  <a:gd name="connsiteY70" fmla="*/ 112200 h 607851"/>
                  <a:gd name="connsiteX71" fmla="*/ 421487 w 608697"/>
                  <a:gd name="connsiteY71" fmla="*/ 90670 h 607851"/>
                  <a:gd name="connsiteX72" fmla="*/ 334639 w 608697"/>
                  <a:gd name="connsiteY72" fmla="*/ 74294 h 607851"/>
                  <a:gd name="connsiteX73" fmla="*/ 334639 w 608697"/>
                  <a:gd name="connsiteY73" fmla="*/ 139492 h 607851"/>
                  <a:gd name="connsiteX74" fmla="*/ 375027 w 608697"/>
                  <a:gd name="connsiteY74" fmla="*/ 134337 h 607851"/>
                  <a:gd name="connsiteX75" fmla="*/ 334639 w 608697"/>
                  <a:gd name="connsiteY75" fmla="*/ 74294 h 607851"/>
                  <a:gd name="connsiteX76" fmla="*/ 273906 w 608697"/>
                  <a:gd name="connsiteY76" fmla="*/ 72172 h 607851"/>
                  <a:gd name="connsiteX77" fmla="*/ 231089 w 608697"/>
                  <a:gd name="connsiteY77" fmla="*/ 133882 h 607851"/>
                  <a:gd name="connsiteX78" fmla="*/ 273906 w 608697"/>
                  <a:gd name="connsiteY78" fmla="*/ 139492 h 607851"/>
                  <a:gd name="connsiteX79" fmla="*/ 303058 w 608697"/>
                  <a:gd name="connsiteY79" fmla="*/ 0 h 607851"/>
                  <a:gd name="connsiteX80" fmla="*/ 304273 w 608697"/>
                  <a:gd name="connsiteY80" fmla="*/ 0 h 607851"/>
                  <a:gd name="connsiteX81" fmla="*/ 608697 w 608697"/>
                  <a:gd name="connsiteY81" fmla="*/ 303850 h 607851"/>
                  <a:gd name="connsiteX82" fmla="*/ 603838 w 608697"/>
                  <a:gd name="connsiteY82" fmla="*/ 358282 h 607851"/>
                  <a:gd name="connsiteX83" fmla="*/ 567550 w 608697"/>
                  <a:gd name="connsiteY83" fmla="*/ 306427 h 607851"/>
                  <a:gd name="connsiteX84" fmla="*/ 494974 w 608697"/>
                  <a:gd name="connsiteY84" fmla="*/ 280651 h 607851"/>
                  <a:gd name="connsiteX85" fmla="*/ 397650 w 608697"/>
                  <a:gd name="connsiteY85" fmla="*/ 334174 h 607851"/>
                  <a:gd name="connsiteX86" fmla="*/ 334639 w 608697"/>
                  <a:gd name="connsiteY86" fmla="*/ 334174 h 607851"/>
                  <a:gd name="connsiteX87" fmla="*/ 334639 w 608697"/>
                  <a:gd name="connsiteY87" fmla="*/ 407862 h 607851"/>
                  <a:gd name="connsiteX88" fmla="*/ 365613 w 608697"/>
                  <a:gd name="connsiteY88" fmla="*/ 410895 h 607851"/>
                  <a:gd name="connsiteX89" fmla="*/ 354833 w 608697"/>
                  <a:gd name="connsiteY89" fmla="*/ 444100 h 607851"/>
                  <a:gd name="connsiteX90" fmla="*/ 354833 w 608697"/>
                  <a:gd name="connsiteY90" fmla="*/ 470330 h 607851"/>
                  <a:gd name="connsiteX91" fmla="*/ 334639 w 608697"/>
                  <a:gd name="connsiteY91" fmla="*/ 468359 h 607851"/>
                  <a:gd name="connsiteX92" fmla="*/ 334639 w 608697"/>
                  <a:gd name="connsiteY92" fmla="*/ 533557 h 607851"/>
                  <a:gd name="connsiteX93" fmla="*/ 354833 w 608697"/>
                  <a:gd name="connsiteY93" fmla="*/ 510662 h 607851"/>
                  <a:gd name="connsiteX94" fmla="*/ 354833 w 608697"/>
                  <a:gd name="connsiteY94" fmla="*/ 578285 h 607851"/>
                  <a:gd name="connsiteX95" fmla="*/ 356503 w 608697"/>
                  <a:gd name="connsiteY95" fmla="*/ 592386 h 607851"/>
                  <a:gd name="connsiteX96" fmla="*/ 360299 w 608697"/>
                  <a:gd name="connsiteY96" fmla="*/ 602696 h 607851"/>
                  <a:gd name="connsiteX97" fmla="*/ 303058 w 608697"/>
                  <a:gd name="connsiteY97" fmla="*/ 607851 h 607851"/>
                  <a:gd name="connsiteX98" fmla="*/ 0 w 608697"/>
                  <a:gd name="connsiteY98" fmla="*/ 303850 h 607851"/>
                  <a:gd name="connsiteX99" fmla="*/ 303058 w 608697"/>
                  <a:gd name="connsiteY99" fmla="*/ 0 h 60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08697" h="607851">
                    <a:moveTo>
                      <a:pt x="171723" y="489435"/>
                    </a:moveTo>
                    <a:cubicBezTo>
                      <a:pt x="165953" y="491406"/>
                      <a:pt x="160335" y="493377"/>
                      <a:pt x="154566" y="495651"/>
                    </a:cubicBezTo>
                    <a:cubicBezTo>
                      <a:pt x="163676" y="502777"/>
                      <a:pt x="173393" y="509297"/>
                      <a:pt x="183414" y="515059"/>
                    </a:cubicBezTo>
                    <a:cubicBezTo>
                      <a:pt x="179466" y="507174"/>
                      <a:pt x="175670" y="499138"/>
                      <a:pt x="171723" y="489435"/>
                    </a:cubicBezTo>
                    <a:close/>
                    <a:moveTo>
                      <a:pt x="273906" y="468359"/>
                    </a:moveTo>
                    <a:cubicBezTo>
                      <a:pt x="259634" y="469421"/>
                      <a:pt x="245362" y="471240"/>
                      <a:pt x="231089" y="473969"/>
                    </a:cubicBezTo>
                    <a:cubicBezTo>
                      <a:pt x="240807" y="495954"/>
                      <a:pt x="255079" y="520972"/>
                      <a:pt x="273906" y="535679"/>
                    </a:cubicBezTo>
                    <a:close/>
                    <a:moveTo>
                      <a:pt x="494986" y="467158"/>
                    </a:moveTo>
                    <a:cubicBezTo>
                      <a:pt x="480867" y="467158"/>
                      <a:pt x="469328" y="478681"/>
                      <a:pt x="469328" y="492781"/>
                    </a:cubicBezTo>
                    <a:cubicBezTo>
                      <a:pt x="469328" y="500968"/>
                      <a:pt x="473275" y="508094"/>
                      <a:pt x="479197" y="512794"/>
                    </a:cubicBezTo>
                    <a:lnTo>
                      <a:pt x="479197" y="539478"/>
                    </a:lnTo>
                    <a:cubicBezTo>
                      <a:pt x="479197" y="548272"/>
                      <a:pt x="486181" y="555246"/>
                      <a:pt x="494986" y="555246"/>
                    </a:cubicBezTo>
                    <a:cubicBezTo>
                      <a:pt x="503640" y="555246"/>
                      <a:pt x="510776" y="548272"/>
                      <a:pt x="510776" y="539478"/>
                    </a:cubicBezTo>
                    <a:lnTo>
                      <a:pt x="510776" y="512794"/>
                    </a:lnTo>
                    <a:cubicBezTo>
                      <a:pt x="516697" y="508094"/>
                      <a:pt x="520493" y="500968"/>
                      <a:pt x="520493" y="492781"/>
                    </a:cubicBezTo>
                    <a:cubicBezTo>
                      <a:pt x="520493" y="478681"/>
                      <a:pt x="509106" y="467158"/>
                      <a:pt x="494986" y="467158"/>
                    </a:cubicBezTo>
                    <a:close/>
                    <a:moveTo>
                      <a:pt x="494986" y="361332"/>
                    </a:moveTo>
                    <a:cubicBezTo>
                      <a:pt x="476160" y="361332"/>
                      <a:pt x="460674" y="376645"/>
                      <a:pt x="460674" y="395596"/>
                    </a:cubicBezTo>
                    <a:lnTo>
                      <a:pt x="460674" y="426374"/>
                    </a:lnTo>
                    <a:lnTo>
                      <a:pt x="529147" y="426374"/>
                    </a:lnTo>
                    <a:lnTo>
                      <a:pt x="529147" y="395596"/>
                    </a:lnTo>
                    <a:cubicBezTo>
                      <a:pt x="529147" y="376645"/>
                      <a:pt x="513813" y="361332"/>
                      <a:pt x="494986" y="361332"/>
                    </a:cubicBezTo>
                    <a:close/>
                    <a:moveTo>
                      <a:pt x="200571" y="334174"/>
                    </a:moveTo>
                    <a:cubicBezTo>
                      <a:pt x="202241" y="362982"/>
                      <a:pt x="206189" y="390577"/>
                      <a:pt x="212110" y="416050"/>
                    </a:cubicBezTo>
                    <a:cubicBezTo>
                      <a:pt x="232608" y="411956"/>
                      <a:pt x="253257" y="409227"/>
                      <a:pt x="273906" y="407862"/>
                    </a:cubicBezTo>
                    <a:lnTo>
                      <a:pt x="273906" y="334174"/>
                    </a:lnTo>
                    <a:close/>
                    <a:moveTo>
                      <a:pt x="62555" y="334174"/>
                    </a:moveTo>
                    <a:cubicBezTo>
                      <a:pt x="68021" y="376931"/>
                      <a:pt x="84419" y="416201"/>
                      <a:pt x="109016" y="449103"/>
                    </a:cubicBezTo>
                    <a:cubicBezTo>
                      <a:pt x="123440" y="442584"/>
                      <a:pt x="138320" y="436670"/>
                      <a:pt x="153503" y="431667"/>
                    </a:cubicBezTo>
                    <a:cubicBezTo>
                      <a:pt x="146215" y="401191"/>
                      <a:pt x="141508" y="368289"/>
                      <a:pt x="139838" y="334174"/>
                    </a:cubicBezTo>
                    <a:close/>
                    <a:moveTo>
                      <a:pt x="494986" y="321002"/>
                    </a:moveTo>
                    <a:cubicBezTo>
                      <a:pt x="536131" y="321002"/>
                      <a:pt x="569533" y="354509"/>
                      <a:pt x="569533" y="395596"/>
                    </a:cubicBezTo>
                    <a:lnTo>
                      <a:pt x="569533" y="427890"/>
                    </a:lnTo>
                    <a:lnTo>
                      <a:pt x="578339" y="427890"/>
                    </a:lnTo>
                    <a:cubicBezTo>
                      <a:pt x="587296" y="427890"/>
                      <a:pt x="594584" y="435168"/>
                      <a:pt x="594584" y="444113"/>
                    </a:cubicBezTo>
                    <a:lnTo>
                      <a:pt x="594584" y="578291"/>
                    </a:lnTo>
                    <a:cubicBezTo>
                      <a:pt x="594584" y="587388"/>
                      <a:pt x="587296" y="594514"/>
                      <a:pt x="578339" y="594514"/>
                    </a:cubicBezTo>
                    <a:lnTo>
                      <a:pt x="411482" y="594514"/>
                    </a:lnTo>
                    <a:cubicBezTo>
                      <a:pt x="402525" y="594514"/>
                      <a:pt x="395237" y="587388"/>
                      <a:pt x="395237" y="578291"/>
                    </a:cubicBezTo>
                    <a:lnTo>
                      <a:pt x="395237" y="444113"/>
                    </a:lnTo>
                    <a:cubicBezTo>
                      <a:pt x="395237" y="435168"/>
                      <a:pt x="402525" y="427890"/>
                      <a:pt x="411482" y="427890"/>
                    </a:cubicBezTo>
                    <a:lnTo>
                      <a:pt x="420440" y="427890"/>
                    </a:lnTo>
                    <a:lnTo>
                      <a:pt x="420440" y="395596"/>
                    </a:lnTo>
                    <a:cubicBezTo>
                      <a:pt x="420440" y="354357"/>
                      <a:pt x="453842" y="321002"/>
                      <a:pt x="494986" y="321002"/>
                    </a:cubicBezTo>
                    <a:close/>
                    <a:moveTo>
                      <a:pt x="393854" y="192256"/>
                    </a:moveTo>
                    <a:cubicBezTo>
                      <a:pt x="374419" y="196047"/>
                      <a:pt x="354529" y="198624"/>
                      <a:pt x="334639" y="199989"/>
                    </a:cubicBezTo>
                    <a:lnTo>
                      <a:pt x="334639" y="273525"/>
                    </a:lnTo>
                    <a:lnTo>
                      <a:pt x="405393" y="273525"/>
                    </a:lnTo>
                    <a:cubicBezTo>
                      <a:pt x="403723" y="245020"/>
                      <a:pt x="399927" y="217577"/>
                      <a:pt x="393854" y="192256"/>
                    </a:cubicBezTo>
                    <a:close/>
                    <a:moveTo>
                      <a:pt x="212110" y="191801"/>
                    </a:moveTo>
                    <a:cubicBezTo>
                      <a:pt x="206189" y="217274"/>
                      <a:pt x="202241" y="244869"/>
                      <a:pt x="200571" y="273525"/>
                    </a:cubicBezTo>
                    <a:lnTo>
                      <a:pt x="273906" y="273525"/>
                    </a:lnTo>
                    <a:lnTo>
                      <a:pt x="273906" y="199989"/>
                    </a:lnTo>
                    <a:cubicBezTo>
                      <a:pt x="253257" y="198624"/>
                      <a:pt x="232608" y="195895"/>
                      <a:pt x="212110" y="191801"/>
                    </a:cubicBezTo>
                    <a:close/>
                    <a:moveTo>
                      <a:pt x="499681" y="158748"/>
                    </a:moveTo>
                    <a:cubicBezTo>
                      <a:pt x="484346" y="165722"/>
                      <a:pt x="468707" y="171787"/>
                      <a:pt x="452613" y="177094"/>
                    </a:cubicBezTo>
                    <a:cubicBezTo>
                      <a:pt x="459901" y="207267"/>
                      <a:pt x="464456" y="239865"/>
                      <a:pt x="466126" y="273525"/>
                    </a:cubicBezTo>
                    <a:lnTo>
                      <a:pt x="545990" y="273525"/>
                    </a:lnTo>
                    <a:cubicBezTo>
                      <a:pt x="540676" y="230920"/>
                      <a:pt x="524278" y="191650"/>
                      <a:pt x="499681" y="158748"/>
                    </a:cubicBezTo>
                    <a:close/>
                    <a:moveTo>
                      <a:pt x="109016" y="158748"/>
                    </a:moveTo>
                    <a:cubicBezTo>
                      <a:pt x="84419" y="191650"/>
                      <a:pt x="68021" y="230920"/>
                      <a:pt x="62555" y="273525"/>
                    </a:cubicBezTo>
                    <a:lnTo>
                      <a:pt x="139838" y="273525"/>
                    </a:lnTo>
                    <a:cubicBezTo>
                      <a:pt x="141508" y="239562"/>
                      <a:pt x="146215" y="206660"/>
                      <a:pt x="153503" y="176184"/>
                    </a:cubicBezTo>
                    <a:cubicBezTo>
                      <a:pt x="138320" y="171181"/>
                      <a:pt x="123440" y="165267"/>
                      <a:pt x="109016" y="158748"/>
                    </a:cubicBezTo>
                    <a:close/>
                    <a:moveTo>
                      <a:pt x="183414" y="92792"/>
                    </a:moveTo>
                    <a:cubicBezTo>
                      <a:pt x="173393" y="98554"/>
                      <a:pt x="163676" y="105074"/>
                      <a:pt x="154566" y="112200"/>
                    </a:cubicBezTo>
                    <a:cubicBezTo>
                      <a:pt x="160335" y="114474"/>
                      <a:pt x="165953" y="116445"/>
                      <a:pt x="171723" y="118416"/>
                    </a:cubicBezTo>
                    <a:cubicBezTo>
                      <a:pt x="175670" y="108561"/>
                      <a:pt x="179466" y="100525"/>
                      <a:pt x="183414" y="92792"/>
                    </a:cubicBezTo>
                    <a:close/>
                    <a:moveTo>
                      <a:pt x="421487" y="90670"/>
                    </a:moveTo>
                    <a:cubicBezTo>
                      <a:pt x="425891" y="99160"/>
                      <a:pt x="430142" y="108409"/>
                      <a:pt x="434545" y="119326"/>
                    </a:cubicBezTo>
                    <a:cubicBezTo>
                      <a:pt x="441074" y="117052"/>
                      <a:pt x="447603" y="114777"/>
                      <a:pt x="454131" y="112200"/>
                    </a:cubicBezTo>
                    <a:cubicBezTo>
                      <a:pt x="443807" y="104164"/>
                      <a:pt x="433027" y="97038"/>
                      <a:pt x="421487" y="90670"/>
                    </a:cubicBezTo>
                    <a:close/>
                    <a:moveTo>
                      <a:pt x="334639" y="74294"/>
                    </a:moveTo>
                    <a:lnTo>
                      <a:pt x="334639" y="139492"/>
                    </a:lnTo>
                    <a:cubicBezTo>
                      <a:pt x="348152" y="138430"/>
                      <a:pt x="361665" y="136763"/>
                      <a:pt x="375027" y="134337"/>
                    </a:cubicBezTo>
                    <a:cubicBezTo>
                      <a:pt x="361210" y="102344"/>
                      <a:pt x="346482" y="84301"/>
                      <a:pt x="334639" y="74294"/>
                    </a:cubicBezTo>
                    <a:close/>
                    <a:moveTo>
                      <a:pt x="273906" y="72172"/>
                    </a:moveTo>
                    <a:cubicBezTo>
                      <a:pt x="255079" y="86727"/>
                      <a:pt x="240807" y="111897"/>
                      <a:pt x="231089" y="133882"/>
                    </a:cubicBezTo>
                    <a:cubicBezTo>
                      <a:pt x="245362" y="136459"/>
                      <a:pt x="259634" y="138430"/>
                      <a:pt x="273906" y="139492"/>
                    </a:cubicBezTo>
                    <a:close/>
                    <a:moveTo>
                      <a:pt x="303058" y="0"/>
                    </a:moveTo>
                    <a:lnTo>
                      <a:pt x="304273" y="0"/>
                    </a:lnTo>
                    <a:cubicBezTo>
                      <a:pt x="472199" y="0"/>
                      <a:pt x="608697" y="136308"/>
                      <a:pt x="608697" y="303850"/>
                    </a:cubicBezTo>
                    <a:cubicBezTo>
                      <a:pt x="608697" y="322499"/>
                      <a:pt x="607027" y="340694"/>
                      <a:pt x="603838" y="358282"/>
                    </a:cubicBezTo>
                    <a:cubicBezTo>
                      <a:pt x="596702" y="337813"/>
                      <a:pt x="584100" y="319921"/>
                      <a:pt x="567550" y="306427"/>
                    </a:cubicBezTo>
                    <a:cubicBezTo>
                      <a:pt x="547660" y="290355"/>
                      <a:pt x="522456" y="280651"/>
                      <a:pt x="494974" y="280651"/>
                    </a:cubicBezTo>
                    <a:cubicBezTo>
                      <a:pt x="453980" y="280651"/>
                      <a:pt x="418147" y="302030"/>
                      <a:pt x="397650" y="334174"/>
                    </a:cubicBezTo>
                    <a:lnTo>
                      <a:pt x="334639" y="334174"/>
                    </a:lnTo>
                    <a:lnTo>
                      <a:pt x="334639" y="407862"/>
                    </a:lnTo>
                    <a:cubicBezTo>
                      <a:pt x="344964" y="408620"/>
                      <a:pt x="355288" y="409682"/>
                      <a:pt x="365613" y="410895"/>
                    </a:cubicBezTo>
                    <a:cubicBezTo>
                      <a:pt x="358780" y="420295"/>
                      <a:pt x="354833" y="431818"/>
                      <a:pt x="354833" y="444100"/>
                    </a:cubicBezTo>
                    <a:lnTo>
                      <a:pt x="354833" y="470330"/>
                    </a:lnTo>
                    <a:cubicBezTo>
                      <a:pt x="348152" y="469572"/>
                      <a:pt x="341472" y="468966"/>
                      <a:pt x="334639" y="468359"/>
                    </a:cubicBezTo>
                    <a:lnTo>
                      <a:pt x="334639" y="533557"/>
                    </a:lnTo>
                    <a:cubicBezTo>
                      <a:pt x="341623" y="527643"/>
                      <a:pt x="348304" y="520062"/>
                      <a:pt x="354833" y="510662"/>
                    </a:cubicBezTo>
                    <a:lnTo>
                      <a:pt x="354833" y="578285"/>
                    </a:lnTo>
                    <a:cubicBezTo>
                      <a:pt x="354833" y="583137"/>
                      <a:pt x="355440" y="587837"/>
                      <a:pt x="356503" y="592386"/>
                    </a:cubicBezTo>
                    <a:cubicBezTo>
                      <a:pt x="357414" y="596025"/>
                      <a:pt x="358780" y="599360"/>
                      <a:pt x="360299" y="602696"/>
                    </a:cubicBezTo>
                    <a:cubicBezTo>
                      <a:pt x="340561" y="606335"/>
                      <a:pt x="322189" y="607851"/>
                      <a:pt x="303058" y="607851"/>
                    </a:cubicBezTo>
                    <a:cubicBezTo>
                      <a:pt x="138016" y="607851"/>
                      <a:pt x="0" y="472453"/>
                      <a:pt x="0" y="303850"/>
                    </a:cubicBezTo>
                    <a:cubicBezTo>
                      <a:pt x="0" y="134943"/>
                      <a:pt x="138471" y="0"/>
                      <a:pt x="3030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数据资源</a:t>
            </a:r>
            <a:endParaRPr lang="en-US" dirty="0"/>
          </a:p>
        </p:txBody>
      </p:sp>
      <p:grpSp>
        <p:nvGrpSpPr>
          <p:cNvPr id="111" name="6f6ea536-f6d2-4ea0-b6cb-6d4a02692622.source.4.zh-Hans.pptx" descr="1f332f0c-32bf-4f71-bc2f-cff7803e91d0">
            <a:extLst>
              <a:ext uri="{FF2B5EF4-FFF2-40B4-BE49-F238E27FC236}">
                <a16:creationId xmlns:a16="http://schemas.microsoft.com/office/drawing/2014/main" xmlns="" id="{EC9F6911-075A-F072-44ED-088D410C6451}"/>
              </a:ext>
            </a:extLst>
          </p:cNvPr>
          <p:cNvGrpSpPr/>
          <p:nvPr/>
        </p:nvGrpSpPr>
        <p:grpSpPr>
          <a:xfrm>
            <a:off x="236825" y="662434"/>
            <a:ext cx="11691872" cy="5495423"/>
            <a:chOff x="236825" y="662434"/>
            <a:chExt cx="11691872" cy="5495423"/>
          </a:xfrm>
        </p:grpSpPr>
        <p:sp>
          <p:nvSpPr>
            <p:cNvPr id="49" name="Title" descr="72eea89f-933b-4750-bca9-dc9cd2ae02ea">
              <a:extLst>
                <a:ext uri="{FF2B5EF4-FFF2-40B4-BE49-F238E27FC236}">
                  <a16:creationId xmlns:a16="http://schemas.microsoft.com/office/drawing/2014/main" xmlns="" id="{DE44F044-FAAA-54E1-042F-4BA16DFA95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399" y="1130301"/>
              <a:ext cx="10858500" cy="9102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normAutofit/>
            </a:bodyPr>
            <a:lstStyle/>
            <a:p>
              <a:pPr algn="ctr">
                <a:buSzPct val="25000"/>
              </a:pPr>
              <a:r>
                <a:rPr lang="zh-CN" altLang="en-US" sz="24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了解YXCH AI的数据基础</a:t>
              </a:r>
              <a:endParaRPr lang="en-US" dirty="0"/>
            </a:p>
          </p:txBody>
        </p:sp>
        <p:grpSp>
          <p:nvGrpSpPr>
            <p:cNvPr id="29" name="图形 24" descr="b3137cab-996b-4dd4-a0ca-77581b201f47">
              <a:extLst>
                <a:ext uri="{FF2B5EF4-FFF2-40B4-BE49-F238E27FC236}">
                  <a16:creationId xmlns:a16="http://schemas.microsoft.com/office/drawing/2014/main" xmlns="" id="{07EE57BC-0CBA-C1B8-B0F3-9C54F3277DD2}"/>
                </a:ext>
              </a:extLst>
            </p:cNvPr>
            <p:cNvGrpSpPr/>
            <p:nvPr/>
          </p:nvGrpSpPr>
          <p:grpSpPr>
            <a:xfrm>
              <a:off x="236825" y="662434"/>
              <a:ext cx="11691872" cy="5495423"/>
              <a:chOff x="4927589" y="3069972"/>
              <a:chExt cx="2333818" cy="713822"/>
            </a:xfrm>
          </p:grpSpPr>
          <p:sp>
            <p:nvSpPr>
              <p:cNvPr id="30" name="任意多边形: 形状 29" descr="edeba0fa-ae91-46fd-811b-a683c9dc04ae">
                <a:extLst>
                  <a:ext uri="{FF2B5EF4-FFF2-40B4-BE49-F238E27FC236}">
                    <a16:creationId xmlns:a16="http://schemas.microsoft.com/office/drawing/2014/main" xmlns="" id="{9C8F8B49-FD3B-5CCC-97BD-080043DF30F5}"/>
                  </a:ext>
                </a:extLst>
              </p:cNvPr>
              <p:cNvSpPr/>
              <p:nvPr/>
            </p:nvSpPr>
            <p:spPr>
              <a:xfrm>
                <a:off x="4933759" y="3075146"/>
                <a:ext cx="2318670" cy="705230"/>
              </a:xfrm>
              <a:custGeom>
                <a:avLst/>
                <a:gdLst>
                  <a:gd name="connsiteX0" fmla="*/ 62389 w 2318670"/>
                  <a:gd name="connsiteY0" fmla="*/ 705231 h 705230"/>
                  <a:gd name="connsiteX1" fmla="*/ 62389 w 2318670"/>
                  <a:gd name="connsiteY1" fmla="*/ 284702 h 705230"/>
                  <a:gd name="connsiteX2" fmla="*/ 0 w 2318670"/>
                  <a:gd name="connsiteY2" fmla="*/ 218218 h 705230"/>
                  <a:gd name="connsiteX3" fmla="*/ 0 w 2318670"/>
                  <a:gd name="connsiteY3" fmla="*/ 0 h 705230"/>
                  <a:gd name="connsiteX4" fmla="*/ 2318671 w 2318670"/>
                  <a:gd name="connsiteY4" fmla="*/ 0 h 705230"/>
                  <a:gd name="connsiteX5" fmla="*/ 2318671 w 2318670"/>
                  <a:gd name="connsiteY5" fmla="*/ 694563 h 705230"/>
                  <a:gd name="connsiteX6" fmla="*/ 1919383 w 2318670"/>
                  <a:gd name="connsiteY6" fmla="*/ 694563 h 705230"/>
                  <a:gd name="connsiteX7" fmla="*/ 1837944 w 2318670"/>
                  <a:gd name="connsiteY7" fmla="*/ 613124 h 705230"/>
                  <a:gd name="connsiteX8" fmla="*/ 1596104 w 2318670"/>
                  <a:gd name="connsiteY8" fmla="*/ 613124 h 705230"/>
                  <a:gd name="connsiteX9" fmla="*/ 1490377 w 2318670"/>
                  <a:gd name="connsiteY9" fmla="*/ 699802 h 705230"/>
                  <a:gd name="connsiteX10" fmla="*/ 425482 w 2318670"/>
                  <a:gd name="connsiteY10" fmla="*/ 699802 h 705230"/>
                  <a:gd name="connsiteX11" fmla="*/ 393764 w 2318670"/>
                  <a:gd name="connsiteY11" fmla="*/ 668084 h 705230"/>
                  <a:gd name="connsiteX12" fmla="*/ 308610 w 2318670"/>
                  <a:gd name="connsiteY12" fmla="*/ 668084 h 705230"/>
                  <a:gd name="connsiteX13" fmla="*/ 271558 w 2318670"/>
                  <a:gd name="connsiteY13" fmla="*/ 705231 h 705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18670" h="705230">
                    <a:moveTo>
                      <a:pt x="62389" y="705231"/>
                    </a:moveTo>
                    <a:lnTo>
                      <a:pt x="62389" y="284702"/>
                    </a:lnTo>
                    <a:lnTo>
                      <a:pt x="0" y="218218"/>
                    </a:lnTo>
                    <a:lnTo>
                      <a:pt x="0" y="0"/>
                    </a:lnTo>
                    <a:lnTo>
                      <a:pt x="2318671" y="0"/>
                    </a:lnTo>
                    <a:lnTo>
                      <a:pt x="2318671" y="694563"/>
                    </a:lnTo>
                    <a:lnTo>
                      <a:pt x="1919383" y="694563"/>
                    </a:lnTo>
                    <a:lnTo>
                      <a:pt x="1837944" y="613124"/>
                    </a:lnTo>
                    <a:lnTo>
                      <a:pt x="1596104" y="613124"/>
                    </a:lnTo>
                    <a:lnTo>
                      <a:pt x="1490377" y="699802"/>
                    </a:lnTo>
                    <a:lnTo>
                      <a:pt x="425482" y="699802"/>
                    </a:lnTo>
                    <a:lnTo>
                      <a:pt x="393764" y="668084"/>
                    </a:lnTo>
                    <a:lnTo>
                      <a:pt x="308610" y="668084"/>
                    </a:lnTo>
                    <a:lnTo>
                      <a:pt x="271558" y="705231"/>
                    </a:lnTo>
                    <a:close/>
                  </a:path>
                </a:pathLst>
              </a:custGeom>
              <a:noFill/>
              <a:ln w="6350" cap="rnd">
                <a:gradFill>
                  <a:gsLst>
                    <a:gs pos="0">
                      <a:schemeClr val="accent1">
                        <a:alpha val="51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62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1" name="图形 24" descr="e7af65f4-f122-4337-8d6f-6fd2fa5fc655">
                <a:extLst>
                  <a:ext uri="{FF2B5EF4-FFF2-40B4-BE49-F238E27FC236}">
                    <a16:creationId xmlns:a16="http://schemas.microsoft.com/office/drawing/2014/main" xmlns="" id="{AFF6CA98-7293-FE84-8B3F-8AD50F66CD93}"/>
                  </a:ext>
                </a:extLst>
              </p:cNvPr>
              <p:cNvGrpSpPr/>
              <p:nvPr/>
            </p:nvGrpSpPr>
            <p:grpSpPr>
              <a:xfrm>
                <a:off x="4927589" y="3069972"/>
                <a:ext cx="2333818" cy="47576"/>
                <a:chOff x="4927589" y="3069972"/>
                <a:chExt cx="2333818" cy="47576"/>
              </a:xfrm>
              <a:solidFill>
                <a:srgbClr val="0C3FFF"/>
              </a:solidFill>
            </p:grpSpPr>
            <p:sp>
              <p:nvSpPr>
                <p:cNvPr id="32" name="任意多边形: 形状 31" descr="49505db4-a5b8-421e-b3a0-b45b5dc4443e">
                  <a:extLst>
                    <a:ext uri="{FF2B5EF4-FFF2-40B4-BE49-F238E27FC236}">
                      <a16:creationId xmlns:a16="http://schemas.microsoft.com/office/drawing/2014/main" xmlns="" id="{FBA07306-3C18-49CA-DCB8-42A4D7985EFC}"/>
                    </a:ext>
                  </a:extLst>
                </p:cNvPr>
                <p:cNvSpPr/>
                <p:nvPr/>
              </p:nvSpPr>
              <p:spPr>
                <a:xfrm>
                  <a:off x="4927589" y="3070671"/>
                  <a:ext cx="55803" cy="35795"/>
                </a:xfrm>
                <a:custGeom>
                  <a:avLst/>
                  <a:gdLst>
                    <a:gd name="connsiteX0" fmla="*/ 149828 w 149828"/>
                    <a:gd name="connsiteY0" fmla="*/ 0 h 149828"/>
                    <a:gd name="connsiteX1" fmla="*/ 28956 w 149828"/>
                    <a:gd name="connsiteY1" fmla="*/ 0 h 149828"/>
                    <a:gd name="connsiteX2" fmla="*/ 0 w 149828"/>
                    <a:gd name="connsiteY2" fmla="*/ 0 h 149828"/>
                    <a:gd name="connsiteX3" fmla="*/ 0 w 149828"/>
                    <a:gd name="connsiteY3" fmla="*/ 28956 h 149828"/>
                    <a:gd name="connsiteX4" fmla="*/ 0 w 149828"/>
                    <a:gd name="connsiteY4" fmla="*/ 149828 h 149828"/>
                    <a:gd name="connsiteX5" fmla="*/ 38481 w 149828"/>
                    <a:gd name="connsiteY5" fmla="*/ 149828 h 149828"/>
                    <a:gd name="connsiteX6" fmla="*/ 38481 w 149828"/>
                    <a:gd name="connsiteY6" fmla="*/ 38481 h 149828"/>
                    <a:gd name="connsiteX7" fmla="*/ 149828 w 149828"/>
                    <a:gd name="connsiteY7" fmla="*/ 38481 h 149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9828" h="149828">
                      <a:moveTo>
                        <a:pt x="149828" y="0"/>
                      </a:moveTo>
                      <a:lnTo>
                        <a:pt x="28956" y="0"/>
                      </a:lnTo>
                      <a:lnTo>
                        <a:pt x="0" y="0"/>
                      </a:lnTo>
                      <a:lnTo>
                        <a:pt x="0" y="28956"/>
                      </a:lnTo>
                      <a:lnTo>
                        <a:pt x="0" y="149828"/>
                      </a:lnTo>
                      <a:lnTo>
                        <a:pt x="38481" y="149828"/>
                      </a:lnTo>
                      <a:lnTo>
                        <a:pt x="38481" y="38481"/>
                      </a:lnTo>
                      <a:lnTo>
                        <a:pt x="149828" y="3848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任意多边形: 形状 32" descr="ef98fc23-3536-4665-ab6e-d8add6f741ba">
                  <a:extLst>
                    <a:ext uri="{FF2B5EF4-FFF2-40B4-BE49-F238E27FC236}">
                      <a16:creationId xmlns:a16="http://schemas.microsoft.com/office/drawing/2014/main" xmlns="" id="{4991209A-2D5F-D994-0B76-5A5224108C2B}"/>
                    </a:ext>
                  </a:extLst>
                </p:cNvPr>
                <p:cNvSpPr/>
                <p:nvPr/>
              </p:nvSpPr>
              <p:spPr>
                <a:xfrm>
                  <a:off x="7187239" y="3069972"/>
                  <a:ext cx="74168" cy="47576"/>
                </a:xfrm>
                <a:custGeom>
                  <a:avLst/>
                  <a:gdLst>
                    <a:gd name="connsiteX0" fmla="*/ 0 w 149828"/>
                    <a:gd name="connsiteY0" fmla="*/ 0 h 149828"/>
                    <a:gd name="connsiteX1" fmla="*/ 120777 w 149828"/>
                    <a:gd name="connsiteY1" fmla="*/ 0 h 149828"/>
                    <a:gd name="connsiteX2" fmla="*/ 149828 w 149828"/>
                    <a:gd name="connsiteY2" fmla="*/ 0 h 149828"/>
                    <a:gd name="connsiteX3" fmla="*/ 149828 w 149828"/>
                    <a:gd name="connsiteY3" fmla="*/ 28956 h 149828"/>
                    <a:gd name="connsiteX4" fmla="*/ 149828 w 149828"/>
                    <a:gd name="connsiteY4" fmla="*/ 149828 h 149828"/>
                    <a:gd name="connsiteX5" fmla="*/ 111252 w 149828"/>
                    <a:gd name="connsiteY5" fmla="*/ 149828 h 149828"/>
                    <a:gd name="connsiteX6" fmla="*/ 111252 w 149828"/>
                    <a:gd name="connsiteY6" fmla="*/ 38481 h 149828"/>
                    <a:gd name="connsiteX7" fmla="*/ 0 w 149828"/>
                    <a:gd name="connsiteY7" fmla="*/ 38481 h 149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9828" h="149828">
                      <a:moveTo>
                        <a:pt x="0" y="0"/>
                      </a:moveTo>
                      <a:lnTo>
                        <a:pt x="120777" y="0"/>
                      </a:lnTo>
                      <a:lnTo>
                        <a:pt x="149828" y="0"/>
                      </a:lnTo>
                      <a:lnTo>
                        <a:pt x="149828" y="28956"/>
                      </a:lnTo>
                      <a:lnTo>
                        <a:pt x="149828" y="149828"/>
                      </a:lnTo>
                      <a:lnTo>
                        <a:pt x="111252" y="149828"/>
                      </a:lnTo>
                      <a:lnTo>
                        <a:pt x="111252" y="38481"/>
                      </a:lnTo>
                      <a:lnTo>
                        <a:pt x="0" y="3848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34" name="图形 24" descr="53015db2-4998-4b36-a181-56fa7881cc53">
                <a:extLst>
                  <a:ext uri="{FF2B5EF4-FFF2-40B4-BE49-F238E27FC236}">
                    <a16:creationId xmlns:a16="http://schemas.microsoft.com/office/drawing/2014/main" xmlns="" id="{913D47C6-7849-06AE-9DF5-9A69CA6C558C}"/>
                  </a:ext>
                </a:extLst>
              </p:cNvPr>
              <p:cNvGrpSpPr/>
              <p:nvPr/>
            </p:nvGrpSpPr>
            <p:grpSpPr>
              <a:xfrm>
                <a:off x="4989096" y="3732662"/>
                <a:ext cx="2271427" cy="51132"/>
                <a:chOff x="4989096" y="3732662"/>
                <a:chExt cx="2271427" cy="51132"/>
              </a:xfrm>
              <a:solidFill>
                <a:srgbClr val="0C3FFF"/>
              </a:solidFill>
            </p:grpSpPr>
            <p:sp>
              <p:nvSpPr>
                <p:cNvPr id="35" name="任意多边形: 形状 34" descr="69708ec7-8d50-40d3-8232-d889038000cd">
                  <a:extLst>
                    <a:ext uri="{FF2B5EF4-FFF2-40B4-BE49-F238E27FC236}">
                      <a16:creationId xmlns:a16="http://schemas.microsoft.com/office/drawing/2014/main" xmlns="" id="{D4FBC7D5-67EE-E3CE-4DA9-8F05444AEF22}"/>
                    </a:ext>
                  </a:extLst>
                </p:cNvPr>
                <p:cNvSpPr/>
                <p:nvPr/>
              </p:nvSpPr>
              <p:spPr>
                <a:xfrm>
                  <a:off x="4989096" y="3747999"/>
                  <a:ext cx="60801" cy="35795"/>
                </a:xfrm>
                <a:custGeom>
                  <a:avLst/>
                  <a:gdLst>
                    <a:gd name="connsiteX0" fmla="*/ 149828 w 149828"/>
                    <a:gd name="connsiteY0" fmla="*/ 149828 h 149828"/>
                    <a:gd name="connsiteX1" fmla="*/ 29051 w 149828"/>
                    <a:gd name="connsiteY1" fmla="*/ 149828 h 149828"/>
                    <a:gd name="connsiteX2" fmla="*/ 0 w 149828"/>
                    <a:gd name="connsiteY2" fmla="*/ 149828 h 149828"/>
                    <a:gd name="connsiteX3" fmla="*/ 0 w 149828"/>
                    <a:gd name="connsiteY3" fmla="*/ 120777 h 149828"/>
                    <a:gd name="connsiteX4" fmla="*/ 0 w 149828"/>
                    <a:gd name="connsiteY4" fmla="*/ 0 h 149828"/>
                    <a:gd name="connsiteX5" fmla="*/ 38576 w 149828"/>
                    <a:gd name="connsiteY5" fmla="*/ 0 h 149828"/>
                    <a:gd name="connsiteX6" fmla="*/ 38576 w 149828"/>
                    <a:gd name="connsiteY6" fmla="*/ 111252 h 149828"/>
                    <a:gd name="connsiteX7" fmla="*/ 149828 w 149828"/>
                    <a:gd name="connsiteY7" fmla="*/ 111252 h 149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9828" h="149828">
                      <a:moveTo>
                        <a:pt x="149828" y="149828"/>
                      </a:moveTo>
                      <a:lnTo>
                        <a:pt x="29051" y="149828"/>
                      </a:lnTo>
                      <a:lnTo>
                        <a:pt x="0" y="149828"/>
                      </a:lnTo>
                      <a:lnTo>
                        <a:pt x="0" y="120777"/>
                      </a:lnTo>
                      <a:lnTo>
                        <a:pt x="0" y="0"/>
                      </a:lnTo>
                      <a:lnTo>
                        <a:pt x="38576" y="0"/>
                      </a:lnTo>
                      <a:lnTo>
                        <a:pt x="38576" y="111252"/>
                      </a:lnTo>
                      <a:lnTo>
                        <a:pt x="149828" y="11125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任意多边形: 形状 35" descr="795731a0-a743-491c-a1f7-5ca047cb79dd">
                  <a:extLst>
                    <a:ext uri="{FF2B5EF4-FFF2-40B4-BE49-F238E27FC236}">
                      <a16:creationId xmlns:a16="http://schemas.microsoft.com/office/drawing/2014/main" xmlns="" id="{A76838A9-D803-EE94-6D61-2D1A9CBA6430}"/>
                    </a:ext>
                  </a:extLst>
                </p:cNvPr>
                <p:cNvSpPr/>
                <p:nvPr/>
              </p:nvSpPr>
              <p:spPr>
                <a:xfrm>
                  <a:off x="7187239" y="3732662"/>
                  <a:ext cx="73284" cy="43144"/>
                </a:xfrm>
                <a:custGeom>
                  <a:avLst/>
                  <a:gdLst>
                    <a:gd name="connsiteX0" fmla="*/ 0 w 149828"/>
                    <a:gd name="connsiteY0" fmla="*/ 149828 h 149828"/>
                    <a:gd name="connsiteX1" fmla="*/ 120777 w 149828"/>
                    <a:gd name="connsiteY1" fmla="*/ 149828 h 149828"/>
                    <a:gd name="connsiteX2" fmla="*/ 149828 w 149828"/>
                    <a:gd name="connsiteY2" fmla="*/ 149828 h 149828"/>
                    <a:gd name="connsiteX3" fmla="*/ 149828 w 149828"/>
                    <a:gd name="connsiteY3" fmla="*/ 120872 h 149828"/>
                    <a:gd name="connsiteX4" fmla="*/ 149828 w 149828"/>
                    <a:gd name="connsiteY4" fmla="*/ 0 h 149828"/>
                    <a:gd name="connsiteX5" fmla="*/ 111252 w 149828"/>
                    <a:gd name="connsiteY5" fmla="*/ 0 h 149828"/>
                    <a:gd name="connsiteX6" fmla="*/ 111252 w 149828"/>
                    <a:gd name="connsiteY6" fmla="*/ 111347 h 149828"/>
                    <a:gd name="connsiteX7" fmla="*/ 0 w 149828"/>
                    <a:gd name="connsiteY7" fmla="*/ 111347 h 149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9828" h="149828">
                      <a:moveTo>
                        <a:pt x="0" y="149828"/>
                      </a:moveTo>
                      <a:lnTo>
                        <a:pt x="120777" y="149828"/>
                      </a:lnTo>
                      <a:lnTo>
                        <a:pt x="149828" y="149828"/>
                      </a:lnTo>
                      <a:lnTo>
                        <a:pt x="149828" y="120872"/>
                      </a:lnTo>
                      <a:lnTo>
                        <a:pt x="149828" y="0"/>
                      </a:lnTo>
                      <a:lnTo>
                        <a:pt x="111252" y="0"/>
                      </a:lnTo>
                      <a:lnTo>
                        <a:pt x="111252" y="111347"/>
                      </a:lnTo>
                      <a:lnTo>
                        <a:pt x="0" y="11134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6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7" name="任意多边形: 形状 36" descr="6981b60f-6cc3-4cd6-a058-1800c27364f2">
                <a:extLst>
                  <a:ext uri="{FF2B5EF4-FFF2-40B4-BE49-F238E27FC236}">
                    <a16:creationId xmlns:a16="http://schemas.microsoft.com/office/drawing/2014/main" xmlns="" id="{CDBB5B9D-9E3F-5A40-3487-73A90DCA2876}"/>
                  </a:ext>
                </a:extLst>
              </p:cNvPr>
              <p:cNvSpPr/>
              <p:nvPr/>
            </p:nvSpPr>
            <p:spPr>
              <a:xfrm>
                <a:off x="5956554" y="3772837"/>
                <a:ext cx="373856" cy="5939"/>
              </a:xfrm>
              <a:custGeom>
                <a:avLst/>
                <a:gdLst>
                  <a:gd name="connsiteX0" fmla="*/ 0 w 373856"/>
                  <a:gd name="connsiteY0" fmla="*/ 0 h 46291"/>
                  <a:gd name="connsiteX1" fmla="*/ 373856 w 373856"/>
                  <a:gd name="connsiteY1" fmla="*/ 0 h 46291"/>
                  <a:gd name="connsiteX2" fmla="*/ 373856 w 373856"/>
                  <a:gd name="connsiteY2" fmla="*/ 46291 h 46291"/>
                  <a:gd name="connsiteX3" fmla="*/ 0 w 373856"/>
                  <a:gd name="connsiteY3" fmla="*/ 46291 h 4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856" h="46291">
                    <a:moveTo>
                      <a:pt x="0" y="0"/>
                    </a:moveTo>
                    <a:lnTo>
                      <a:pt x="373856" y="0"/>
                    </a:lnTo>
                    <a:lnTo>
                      <a:pt x="373856" y="46291"/>
                    </a:lnTo>
                    <a:lnTo>
                      <a:pt x="0" y="4629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8" name="组合 67" descr="2c79749c-e03d-4246-89e4-3f72c7e0b6e9">
              <a:extLst>
                <a:ext uri="{FF2B5EF4-FFF2-40B4-BE49-F238E27FC236}">
                  <a16:creationId xmlns:a16="http://schemas.microsoft.com/office/drawing/2014/main" xmlns="" id="{C3A0D284-1C5C-03E0-7F52-F63D1A263B9A}"/>
                </a:ext>
              </a:extLst>
            </p:cNvPr>
            <p:cNvGrpSpPr/>
            <p:nvPr/>
          </p:nvGrpSpPr>
          <p:grpSpPr>
            <a:xfrm>
              <a:off x="715760" y="2151289"/>
              <a:ext cx="2493504" cy="3172799"/>
              <a:chOff x="771119" y="2305293"/>
              <a:chExt cx="2493504" cy="3172799"/>
            </a:xfrm>
          </p:grpSpPr>
          <p:grpSp>
            <p:nvGrpSpPr>
              <p:cNvPr id="8" name="组合 7" descr="4b0dfc2f-6bb0-4ccb-9afb-d217f0f36df0">
                <a:extLst>
                  <a:ext uri="{FF2B5EF4-FFF2-40B4-BE49-F238E27FC236}">
                    <a16:creationId xmlns:a16="http://schemas.microsoft.com/office/drawing/2014/main" xmlns="" id="{FDF2B8DF-F988-5844-D0F5-ADD1A54B503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71119" y="2305293"/>
                <a:ext cx="2493504" cy="3172799"/>
                <a:chOff x="4389868" y="1751662"/>
                <a:chExt cx="3399560" cy="3728018"/>
              </a:xfrm>
            </p:grpSpPr>
            <p:sp>
              <p:nvSpPr>
                <p:cNvPr id="9" name="矩形: 圆顶角 1" descr="0cb790db-54b5-4995-aa61-7544152817f2">
                  <a:extLst>
                    <a:ext uri="{FF2B5EF4-FFF2-40B4-BE49-F238E27FC236}">
                      <a16:creationId xmlns:a16="http://schemas.microsoft.com/office/drawing/2014/main" xmlns="" id="{58CAFFD5-2E3B-4792-0C85-8B146D26356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389868" y="1751662"/>
                  <a:ext cx="3399560" cy="3728018"/>
                </a:xfrm>
                <a:prstGeom prst="snip1Rect">
                  <a:avLst/>
                </a:prstGeom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34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266700" dist="50800" dir="2400000" sx="98000" sy="98000" algn="ctr" rotWithShape="0">
                    <a:schemeClr val="accent1">
                      <a:alpha val="29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SzPct val="25000"/>
                  </a:pPr>
                  <a:endParaRPr lang="zh-CN" altLang="en-US" sz="24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" name="Bullet1" descr="e2ec233f-f988-4be4-98ef-d47ae695682a">
                  <a:extLst>
                    <a:ext uri="{FF2B5EF4-FFF2-40B4-BE49-F238E27FC236}">
                      <a16:creationId xmlns:a16="http://schemas.microsoft.com/office/drawing/2014/main" xmlns="" id="{6D6318CD-58D8-0885-BFD7-DD982DBBB5C9}"/>
                    </a:ext>
                  </a:extLst>
                </p:cNvPr>
                <p:cNvSpPr txBox="1"/>
                <p:nvPr/>
              </p:nvSpPr>
              <p:spPr>
                <a:xfrm>
                  <a:off x="4553745" y="2045991"/>
                  <a:ext cx="3071818" cy="7600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6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海量数据积累</a:t>
                  </a:r>
                  <a:endParaRPr lang="en-US" dirty="0"/>
                </a:p>
              </p:txBody>
            </p:sp>
            <p:sp>
              <p:nvSpPr>
                <p:cNvPr id="11" name="Text1" descr="f8a5c9bb-8496-4627-a7cb-4a1720378ce8">
                  <a:extLst>
                    <a:ext uri="{FF2B5EF4-FFF2-40B4-BE49-F238E27FC236}">
                      <a16:creationId xmlns:a16="http://schemas.microsoft.com/office/drawing/2014/main" xmlns="" id="{792A1BDD-CFEE-DEA4-F2A6-1B1F74C5B993}"/>
                    </a:ext>
                  </a:extLst>
                </p:cNvPr>
                <p:cNvSpPr txBox="1"/>
                <p:nvPr/>
              </p:nvSpPr>
              <p:spPr>
                <a:xfrm>
                  <a:off x="4553745" y="3215266"/>
                  <a:ext cx="3071818" cy="20473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经过多年的积累，拥有海量的数据资源，为AI的训练和优化提供了坚实的基础。</a:t>
                  </a:r>
                  <a:endParaRPr lang="en-US" dirty="0"/>
                </a:p>
              </p:txBody>
            </p:sp>
          </p:grpSp>
          <p:cxnSp>
            <p:nvCxnSpPr>
              <p:cNvPr id="67" name="直接连接符 66" descr="b11ccfe5-1b7e-483f-8590-8d233e55c657">
                <a:extLst>
                  <a:ext uri="{FF2B5EF4-FFF2-40B4-BE49-F238E27FC236}">
                    <a16:creationId xmlns:a16="http://schemas.microsoft.com/office/drawing/2014/main" xmlns="" id="{7DC6FAFB-5952-9944-7B9B-E2CD99D9A9CF}"/>
                  </a:ext>
                </a:extLst>
              </p:cNvPr>
              <p:cNvCxnSpPr/>
              <p:nvPr/>
            </p:nvCxnSpPr>
            <p:spPr>
              <a:xfrm>
                <a:off x="901700" y="3365500"/>
                <a:ext cx="2237317" cy="0"/>
              </a:xfrm>
              <a:prstGeom prst="line">
                <a:avLst/>
              </a:prstGeom>
              <a:ln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组合 92" descr="533400ef-554e-4af8-aa0d-33a75372aa25">
              <a:extLst>
                <a:ext uri="{FF2B5EF4-FFF2-40B4-BE49-F238E27FC236}">
                  <a16:creationId xmlns:a16="http://schemas.microsoft.com/office/drawing/2014/main" xmlns="" id="{2A3FF2D1-0A2F-7DD9-0AC8-D08DF69F3A38}"/>
                </a:ext>
              </a:extLst>
            </p:cNvPr>
            <p:cNvGrpSpPr/>
            <p:nvPr/>
          </p:nvGrpSpPr>
          <p:grpSpPr>
            <a:xfrm>
              <a:off x="3467185" y="2151289"/>
              <a:ext cx="2493504" cy="3172799"/>
              <a:chOff x="771119" y="2305293"/>
              <a:chExt cx="2493504" cy="3172799"/>
            </a:xfrm>
          </p:grpSpPr>
          <p:grpSp>
            <p:nvGrpSpPr>
              <p:cNvPr id="94" name="组合 93" descr="d512d14f-ad82-447d-be02-7227729c9606">
                <a:extLst>
                  <a:ext uri="{FF2B5EF4-FFF2-40B4-BE49-F238E27FC236}">
                    <a16:creationId xmlns:a16="http://schemas.microsoft.com/office/drawing/2014/main" xmlns="" id="{4B0FA8F2-C1A6-E2ED-EC08-689FC072E75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71119" y="2305293"/>
                <a:ext cx="2493504" cy="3172799"/>
                <a:chOff x="4389868" y="1751662"/>
                <a:chExt cx="3399560" cy="3728018"/>
              </a:xfrm>
            </p:grpSpPr>
            <p:sp>
              <p:nvSpPr>
                <p:cNvPr id="96" name="矩形: 圆顶角 1" descr="471e3b91-9cd1-4fbf-a4e2-6d70d1154307">
                  <a:extLst>
                    <a:ext uri="{FF2B5EF4-FFF2-40B4-BE49-F238E27FC236}">
                      <a16:creationId xmlns:a16="http://schemas.microsoft.com/office/drawing/2014/main" xmlns="" id="{1EA046A1-4B9B-D1C6-BEF1-D8CE1499C7A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389868" y="1751662"/>
                  <a:ext cx="3399560" cy="3728018"/>
                </a:xfrm>
                <a:prstGeom prst="snip1Rect">
                  <a:avLst/>
                </a:prstGeom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34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266700" dist="50800" dir="2400000" sx="98000" sy="98000" algn="ctr" rotWithShape="0">
                    <a:schemeClr val="accent1">
                      <a:alpha val="29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SzPct val="25000"/>
                  </a:pPr>
                  <a:endParaRPr lang="zh-CN" altLang="en-US" sz="24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7" name="Bullet2" descr="d83630bc-021e-4804-bc1e-de840d14b63f">
                  <a:extLst>
                    <a:ext uri="{FF2B5EF4-FFF2-40B4-BE49-F238E27FC236}">
                      <a16:creationId xmlns:a16="http://schemas.microsoft.com/office/drawing/2014/main" xmlns="" id="{63D86953-4B87-29FC-7B73-77914BB68F59}"/>
                    </a:ext>
                  </a:extLst>
                </p:cNvPr>
                <p:cNvSpPr txBox="1"/>
                <p:nvPr/>
              </p:nvSpPr>
              <p:spPr>
                <a:xfrm>
                  <a:off x="4553745" y="2045991"/>
                  <a:ext cx="3071818" cy="7600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6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数据质量保障</a:t>
                  </a:r>
                  <a:endParaRPr lang="en-US" dirty="0"/>
                </a:p>
              </p:txBody>
            </p:sp>
            <p:sp>
              <p:nvSpPr>
                <p:cNvPr id="98" name="Text2" descr="86fa2200-b7ec-45e6-b31a-f0995e035489">
                  <a:extLst>
                    <a:ext uri="{FF2B5EF4-FFF2-40B4-BE49-F238E27FC236}">
                      <a16:creationId xmlns:a16="http://schemas.microsoft.com/office/drawing/2014/main" xmlns="" id="{AAB78013-28EF-D181-2818-2A0A698EE355}"/>
                    </a:ext>
                  </a:extLst>
                </p:cNvPr>
                <p:cNvSpPr txBox="1"/>
                <p:nvPr/>
              </p:nvSpPr>
              <p:spPr>
                <a:xfrm>
                  <a:off x="4553745" y="3215266"/>
                  <a:ext cx="3071818" cy="20473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采取严格的数据质量控制措施，确保数据的准确性和可靠性，提高AI的性能。</a:t>
                  </a:r>
                  <a:endParaRPr lang="en-US" dirty="0"/>
                </a:p>
              </p:txBody>
            </p:sp>
          </p:grpSp>
          <p:cxnSp>
            <p:nvCxnSpPr>
              <p:cNvPr id="95" name="直接连接符 94" descr="78f75d4a-732c-4327-a151-c3794dd122e0">
                <a:extLst>
                  <a:ext uri="{FF2B5EF4-FFF2-40B4-BE49-F238E27FC236}">
                    <a16:creationId xmlns:a16="http://schemas.microsoft.com/office/drawing/2014/main" xmlns="" id="{AFD342F2-5EDC-80EE-85C7-060D30AACECF}"/>
                  </a:ext>
                </a:extLst>
              </p:cNvPr>
              <p:cNvCxnSpPr/>
              <p:nvPr/>
            </p:nvCxnSpPr>
            <p:spPr>
              <a:xfrm>
                <a:off x="901700" y="3365500"/>
                <a:ext cx="2237317" cy="0"/>
              </a:xfrm>
              <a:prstGeom prst="line">
                <a:avLst/>
              </a:prstGeom>
              <a:ln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组合 98" descr="04324ebc-19cc-4299-9abe-4d49fdee2a94">
              <a:extLst>
                <a:ext uri="{FF2B5EF4-FFF2-40B4-BE49-F238E27FC236}">
                  <a16:creationId xmlns:a16="http://schemas.microsoft.com/office/drawing/2014/main" xmlns="" id="{99AEB1B7-E94D-FBF8-6844-B6FFE6139B43}"/>
                </a:ext>
              </a:extLst>
            </p:cNvPr>
            <p:cNvGrpSpPr/>
            <p:nvPr/>
          </p:nvGrpSpPr>
          <p:grpSpPr>
            <a:xfrm>
              <a:off x="6218610" y="2151289"/>
              <a:ext cx="2493504" cy="3172799"/>
              <a:chOff x="771119" y="2305293"/>
              <a:chExt cx="2493504" cy="3172799"/>
            </a:xfrm>
          </p:grpSpPr>
          <p:grpSp>
            <p:nvGrpSpPr>
              <p:cNvPr id="100" name="组合 99" descr="1a03ab90-9e1a-443b-8485-2ac04c1b9407">
                <a:extLst>
                  <a:ext uri="{FF2B5EF4-FFF2-40B4-BE49-F238E27FC236}">
                    <a16:creationId xmlns:a16="http://schemas.microsoft.com/office/drawing/2014/main" xmlns="" id="{7D902118-49BC-72F2-8335-D146C241E6F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71119" y="2305293"/>
                <a:ext cx="2493504" cy="3172799"/>
                <a:chOff x="4389868" y="1751662"/>
                <a:chExt cx="3399560" cy="3728018"/>
              </a:xfrm>
            </p:grpSpPr>
            <p:sp>
              <p:nvSpPr>
                <p:cNvPr id="102" name="矩形: 圆顶角 1" descr="a65c83de-f45a-495b-8a32-3db7a9d0a516">
                  <a:extLst>
                    <a:ext uri="{FF2B5EF4-FFF2-40B4-BE49-F238E27FC236}">
                      <a16:creationId xmlns:a16="http://schemas.microsoft.com/office/drawing/2014/main" xmlns="" id="{EA4399BD-C177-27D9-790B-0D864F9E706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389868" y="1751662"/>
                  <a:ext cx="3399560" cy="3728018"/>
                </a:xfrm>
                <a:prstGeom prst="snip1Rect">
                  <a:avLst/>
                </a:prstGeom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34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266700" dist="50800" dir="2400000" sx="98000" sy="98000" algn="ctr" rotWithShape="0">
                    <a:schemeClr val="accent1">
                      <a:alpha val="29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SzPct val="25000"/>
                  </a:pPr>
                  <a:endParaRPr lang="zh-CN" altLang="en-US" sz="24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Bullet3" descr="d9d64375-e8a9-4da3-8864-69a39aa7d8e2">
                  <a:extLst>
                    <a:ext uri="{FF2B5EF4-FFF2-40B4-BE49-F238E27FC236}">
                      <a16:creationId xmlns:a16="http://schemas.microsoft.com/office/drawing/2014/main" xmlns="" id="{5C9E5A82-5539-A323-02EC-7B2C9A020485}"/>
                    </a:ext>
                  </a:extLst>
                </p:cNvPr>
                <p:cNvSpPr txBox="1"/>
                <p:nvPr/>
              </p:nvSpPr>
              <p:spPr>
                <a:xfrm>
                  <a:off x="4553745" y="2045991"/>
                  <a:ext cx="3071818" cy="7600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6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数据多样性</a:t>
                  </a:r>
                  <a:endParaRPr lang="en-US" dirty="0"/>
                </a:p>
              </p:txBody>
            </p:sp>
            <p:sp>
              <p:nvSpPr>
                <p:cNvPr id="104" name="Text3" descr="5c78ce96-c41e-4252-b045-4e3b2b4d13aa">
                  <a:extLst>
                    <a:ext uri="{FF2B5EF4-FFF2-40B4-BE49-F238E27FC236}">
                      <a16:creationId xmlns:a16="http://schemas.microsoft.com/office/drawing/2014/main" xmlns="" id="{FDAE0712-ECE9-F2AF-E0D4-BC7F6409DB9E}"/>
                    </a:ext>
                  </a:extLst>
                </p:cNvPr>
                <p:cNvSpPr txBox="1"/>
                <p:nvPr/>
              </p:nvSpPr>
              <p:spPr>
                <a:xfrm>
                  <a:off x="4553745" y="3215266"/>
                  <a:ext cx="3071818" cy="20473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涵盖多种类型和领域的数据，使AI能够学习到更广泛的知识和规律。</a:t>
                  </a:r>
                  <a:endParaRPr lang="en-US" dirty="0"/>
                </a:p>
              </p:txBody>
            </p:sp>
          </p:grpSp>
          <p:cxnSp>
            <p:nvCxnSpPr>
              <p:cNvPr id="101" name="直接连接符 100" descr="03c054d6-0694-4ce3-9897-d21e209dcca0">
                <a:extLst>
                  <a:ext uri="{FF2B5EF4-FFF2-40B4-BE49-F238E27FC236}">
                    <a16:creationId xmlns:a16="http://schemas.microsoft.com/office/drawing/2014/main" xmlns="" id="{76A7396F-7F25-767D-3B19-CECF3B71A775}"/>
                  </a:ext>
                </a:extLst>
              </p:cNvPr>
              <p:cNvCxnSpPr/>
              <p:nvPr/>
            </p:nvCxnSpPr>
            <p:spPr>
              <a:xfrm>
                <a:off x="901700" y="3365500"/>
                <a:ext cx="2237317" cy="0"/>
              </a:xfrm>
              <a:prstGeom prst="line">
                <a:avLst/>
              </a:prstGeom>
              <a:ln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组合 104" descr="13418aab-fc69-467e-8556-90e1304661ab">
              <a:extLst>
                <a:ext uri="{FF2B5EF4-FFF2-40B4-BE49-F238E27FC236}">
                  <a16:creationId xmlns:a16="http://schemas.microsoft.com/office/drawing/2014/main" xmlns="" id="{0169455A-C85A-6ED6-DA72-80A81D62FA9D}"/>
                </a:ext>
              </a:extLst>
            </p:cNvPr>
            <p:cNvGrpSpPr/>
            <p:nvPr/>
          </p:nvGrpSpPr>
          <p:grpSpPr>
            <a:xfrm>
              <a:off x="8970036" y="2151289"/>
              <a:ext cx="2493504" cy="3172799"/>
              <a:chOff x="771119" y="2305293"/>
              <a:chExt cx="2493504" cy="3172799"/>
            </a:xfrm>
          </p:grpSpPr>
          <p:grpSp>
            <p:nvGrpSpPr>
              <p:cNvPr id="106" name="组合 105" descr="f5f872d0-a364-46e9-af51-ef3e794a5f8b">
                <a:extLst>
                  <a:ext uri="{FF2B5EF4-FFF2-40B4-BE49-F238E27FC236}">
                    <a16:creationId xmlns:a16="http://schemas.microsoft.com/office/drawing/2014/main" xmlns="" id="{A6B4F70A-4551-F760-11BA-4F2695D3C60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71119" y="2305293"/>
                <a:ext cx="2493504" cy="3172799"/>
                <a:chOff x="4389868" y="1751662"/>
                <a:chExt cx="3399560" cy="3728018"/>
              </a:xfrm>
            </p:grpSpPr>
            <p:sp>
              <p:nvSpPr>
                <p:cNvPr id="108" name="矩形: 圆顶角 1" descr="8db501ec-7a82-48c0-bbfb-7f2557b5bb12">
                  <a:extLst>
                    <a:ext uri="{FF2B5EF4-FFF2-40B4-BE49-F238E27FC236}">
                      <a16:creationId xmlns:a16="http://schemas.microsoft.com/office/drawing/2014/main" xmlns="" id="{98C406FE-E211-481B-D363-4B6EBAC0D78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389868" y="1751662"/>
                  <a:ext cx="3399560" cy="3728018"/>
                </a:xfrm>
                <a:prstGeom prst="snip1Rect">
                  <a:avLst/>
                </a:prstGeom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alpha val="34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266700" dist="50800" dir="2400000" sx="98000" sy="98000" algn="ctr" rotWithShape="0">
                    <a:schemeClr val="accent1">
                      <a:alpha val="29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SzPct val="25000"/>
                  </a:pPr>
                  <a:endParaRPr lang="zh-CN" altLang="en-US" sz="2400" b="1" dirty="0">
                    <a:solidFill>
                      <a:schemeClr val="accent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9" name="Bullet4" descr="505586e1-1a54-4352-afda-4899da450cc2">
                  <a:extLst>
                    <a:ext uri="{FF2B5EF4-FFF2-40B4-BE49-F238E27FC236}">
                      <a16:creationId xmlns:a16="http://schemas.microsoft.com/office/drawing/2014/main" xmlns="" id="{7A9E4534-C944-ED24-97D9-403B58A23BFF}"/>
                    </a:ext>
                  </a:extLst>
                </p:cNvPr>
                <p:cNvSpPr txBox="1"/>
                <p:nvPr/>
              </p:nvSpPr>
              <p:spPr>
                <a:xfrm>
                  <a:off x="4553745" y="2045991"/>
                  <a:ext cx="3071818" cy="7600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6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数据更新频率</a:t>
                  </a:r>
                  <a:endParaRPr lang="en-US" dirty="0"/>
                </a:p>
              </p:txBody>
            </p:sp>
            <p:sp>
              <p:nvSpPr>
                <p:cNvPr id="110" name="Text4" descr="1c9753e0-5d16-4e53-ae60-888f8453bc07">
                  <a:extLst>
                    <a:ext uri="{FF2B5EF4-FFF2-40B4-BE49-F238E27FC236}">
                      <a16:creationId xmlns:a16="http://schemas.microsoft.com/office/drawing/2014/main" xmlns="" id="{B7E502F2-091A-CAFE-25E5-2776244EECF3}"/>
                    </a:ext>
                  </a:extLst>
                </p:cNvPr>
                <p:cNvSpPr txBox="1"/>
                <p:nvPr/>
              </p:nvSpPr>
              <p:spPr>
                <a:xfrm>
                  <a:off x="4553745" y="3215266"/>
                  <a:ext cx="3071818" cy="20473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保持较高的数据更新频率，及时获取最新的数据信息，保证AI的时效性。</a:t>
                  </a:r>
                  <a:endParaRPr lang="en-US" dirty="0"/>
                </a:p>
              </p:txBody>
            </p:sp>
          </p:grpSp>
          <p:cxnSp>
            <p:nvCxnSpPr>
              <p:cNvPr id="107" name="直接连接符 106" descr="048feb98-8cc9-4d23-865a-4893adce891f">
                <a:extLst>
                  <a:ext uri="{FF2B5EF4-FFF2-40B4-BE49-F238E27FC236}">
                    <a16:creationId xmlns:a16="http://schemas.microsoft.com/office/drawing/2014/main" xmlns="" id="{7BEFA3FE-ABE1-A6D9-09D0-81643270A7B3}"/>
                  </a:ext>
                </a:extLst>
              </p:cNvPr>
              <p:cNvCxnSpPr/>
              <p:nvPr/>
            </p:nvCxnSpPr>
            <p:spPr>
              <a:xfrm>
                <a:off x="901700" y="3365500"/>
                <a:ext cx="2237317" cy="0"/>
              </a:xfrm>
              <a:prstGeom prst="line">
                <a:avLst/>
              </a:prstGeom>
              <a:ln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性能表现</a:t>
            </a:r>
            <a:endParaRPr lang="en-US" dirty="0"/>
          </a:p>
        </p:txBody>
      </p:sp>
      <p:grpSp>
        <p:nvGrpSpPr>
          <p:cNvPr id="59" name="24ebb528-3919-43e3-8209-8d8e234fc1ea.source.4.zh-Hans.pptx" descr="cb60a47b-dd65-4b4c-8faa-5783f85bddc2">
            <a:extLst>
              <a:ext uri="{FF2B5EF4-FFF2-40B4-BE49-F238E27FC236}">
                <a16:creationId xmlns:a16="http://schemas.microsoft.com/office/drawing/2014/main" xmlns="" id="{2ED26358-9EC0-13A0-C871-DA5B382653D9}"/>
              </a:ext>
            </a:extLst>
          </p:cNvPr>
          <p:cNvGrpSpPr/>
          <p:nvPr/>
        </p:nvGrpSpPr>
        <p:grpSpPr>
          <a:xfrm>
            <a:off x="105800" y="1130300"/>
            <a:ext cx="11967700" cy="5727701"/>
            <a:chOff x="105800" y="1130300"/>
            <a:chExt cx="11967700" cy="5727701"/>
          </a:xfrm>
        </p:grpSpPr>
        <p:sp>
          <p:nvSpPr>
            <p:cNvPr id="53" name="任意多边形: 形状 52" descr="6b281cb9-431d-4d3f-a533-379710d8a897">
              <a:extLst>
                <a:ext uri="{FF2B5EF4-FFF2-40B4-BE49-F238E27FC236}">
                  <a16:creationId xmlns:a16="http://schemas.microsoft.com/office/drawing/2014/main" xmlns="" id="{5B48FC04-2293-58E7-C39E-DE787B062E91}"/>
                </a:ext>
              </a:extLst>
            </p:cNvPr>
            <p:cNvSpPr/>
            <p:nvPr/>
          </p:nvSpPr>
          <p:spPr>
            <a:xfrm>
              <a:off x="105800" y="6076950"/>
              <a:ext cx="11967700" cy="781051"/>
            </a:xfrm>
            <a:custGeom>
              <a:avLst/>
              <a:gdLst>
                <a:gd name="connsiteX0" fmla="*/ 5983850 w 11967700"/>
                <a:gd name="connsiteY0" fmla="*/ 0 h 781051"/>
                <a:gd name="connsiteX1" fmla="*/ 11956001 w 11967700"/>
                <a:gd name="connsiteY1" fmla="*/ 770679 h 781051"/>
                <a:gd name="connsiteX2" fmla="*/ 11967700 w 11967700"/>
                <a:gd name="connsiteY2" fmla="*/ 781051 h 781051"/>
                <a:gd name="connsiteX3" fmla="*/ 0 w 11967700"/>
                <a:gd name="connsiteY3" fmla="*/ 781051 h 781051"/>
                <a:gd name="connsiteX4" fmla="*/ 11699 w 11967700"/>
                <a:gd name="connsiteY4" fmla="*/ 770679 h 781051"/>
                <a:gd name="connsiteX5" fmla="*/ 5983850 w 11967700"/>
                <a:gd name="connsiteY5" fmla="*/ 0 h 78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967700" h="781051">
                  <a:moveTo>
                    <a:pt x="5983850" y="0"/>
                  </a:moveTo>
                  <a:cubicBezTo>
                    <a:pt x="8929737" y="0"/>
                    <a:pt x="11387572" y="330854"/>
                    <a:pt x="11956001" y="770679"/>
                  </a:cubicBezTo>
                  <a:lnTo>
                    <a:pt x="11967700" y="781051"/>
                  </a:lnTo>
                  <a:lnTo>
                    <a:pt x="0" y="781051"/>
                  </a:lnTo>
                  <a:lnTo>
                    <a:pt x="11699" y="770679"/>
                  </a:lnTo>
                  <a:cubicBezTo>
                    <a:pt x="580128" y="330854"/>
                    <a:pt x="3037963" y="0"/>
                    <a:pt x="598385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alpha val="1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0" name="任意多边形: 形状 49" descr="4bd6c0ae-b569-48d5-a09f-e750fb9288a9">
              <a:extLst>
                <a:ext uri="{FF2B5EF4-FFF2-40B4-BE49-F238E27FC236}">
                  <a16:creationId xmlns:a16="http://schemas.microsoft.com/office/drawing/2014/main" xmlns="" id="{1F683F27-7814-1927-DA3F-ACBD92F14A2E}"/>
                </a:ext>
              </a:extLst>
            </p:cNvPr>
            <p:cNvSpPr/>
            <p:nvPr/>
          </p:nvSpPr>
          <p:spPr>
            <a:xfrm>
              <a:off x="1259391" y="6235700"/>
              <a:ext cx="9660518" cy="622300"/>
            </a:xfrm>
            <a:custGeom>
              <a:avLst/>
              <a:gdLst>
                <a:gd name="connsiteX0" fmla="*/ 4830259 w 9660518"/>
                <a:gd name="connsiteY0" fmla="*/ 0 h 622300"/>
                <a:gd name="connsiteX1" fmla="*/ 9627292 w 9660518"/>
                <a:gd name="connsiteY1" fmla="*/ 602330 h 622300"/>
                <a:gd name="connsiteX2" fmla="*/ 9660518 w 9660518"/>
                <a:gd name="connsiteY2" fmla="*/ 622300 h 622300"/>
                <a:gd name="connsiteX3" fmla="*/ 0 w 9660518"/>
                <a:gd name="connsiteY3" fmla="*/ 622300 h 622300"/>
                <a:gd name="connsiteX4" fmla="*/ 33227 w 9660518"/>
                <a:gd name="connsiteY4" fmla="*/ 602330 h 622300"/>
                <a:gd name="connsiteX5" fmla="*/ 4830259 w 9660518"/>
                <a:gd name="connsiteY5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60518" h="622300">
                  <a:moveTo>
                    <a:pt x="4830259" y="0"/>
                  </a:moveTo>
                  <a:cubicBezTo>
                    <a:pt x="7084169" y="0"/>
                    <a:pt x="8991341" y="253371"/>
                    <a:pt x="9627292" y="602330"/>
                  </a:cubicBezTo>
                  <a:lnTo>
                    <a:pt x="9660518" y="622300"/>
                  </a:lnTo>
                  <a:lnTo>
                    <a:pt x="0" y="622300"/>
                  </a:lnTo>
                  <a:lnTo>
                    <a:pt x="33227" y="602330"/>
                  </a:lnTo>
                  <a:cubicBezTo>
                    <a:pt x="669177" y="253371"/>
                    <a:pt x="2576349" y="0"/>
                    <a:pt x="4830259" y="0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alpha val="1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7" name="任意多边形: 形状 46" descr="44d315dd-8b98-48b4-adef-7dcb6fc763fa">
              <a:extLst>
                <a:ext uri="{FF2B5EF4-FFF2-40B4-BE49-F238E27FC236}">
                  <a16:creationId xmlns:a16="http://schemas.microsoft.com/office/drawing/2014/main" xmlns="" id="{01519730-9993-D2EF-D6FB-821AE0B368EA}"/>
                </a:ext>
              </a:extLst>
            </p:cNvPr>
            <p:cNvSpPr/>
            <p:nvPr/>
          </p:nvSpPr>
          <p:spPr>
            <a:xfrm>
              <a:off x="4159250" y="6502400"/>
              <a:ext cx="3860800" cy="355600"/>
            </a:xfrm>
            <a:custGeom>
              <a:avLst/>
              <a:gdLst>
                <a:gd name="connsiteX0" fmla="*/ 1930400 w 3860800"/>
                <a:gd name="connsiteY0" fmla="*/ 0 h 355600"/>
                <a:gd name="connsiteX1" fmla="*/ 3860800 w 3860800"/>
                <a:gd name="connsiteY1" fmla="*/ 266700 h 355600"/>
                <a:gd name="connsiteX2" fmla="*/ 3774013 w 3860800"/>
                <a:gd name="connsiteY2" fmla="*/ 346009 h 355600"/>
                <a:gd name="connsiteX3" fmla="*/ 3748603 w 3860800"/>
                <a:gd name="connsiteY3" fmla="*/ 355600 h 355600"/>
                <a:gd name="connsiteX4" fmla="*/ 112197 w 3860800"/>
                <a:gd name="connsiteY4" fmla="*/ 355600 h 355600"/>
                <a:gd name="connsiteX5" fmla="*/ 86787 w 3860800"/>
                <a:gd name="connsiteY5" fmla="*/ 346009 h 355600"/>
                <a:gd name="connsiteX6" fmla="*/ 0 w 3860800"/>
                <a:gd name="connsiteY6" fmla="*/ 266700 h 355600"/>
                <a:gd name="connsiteX7" fmla="*/ 1930400 w 3860800"/>
                <a:gd name="connsiteY7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0800" h="355600">
                  <a:moveTo>
                    <a:pt x="1930400" y="0"/>
                  </a:moveTo>
                  <a:cubicBezTo>
                    <a:pt x="2996530" y="0"/>
                    <a:pt x="3860800" y="119406"/>
                    <a:pt x="3860800" y="266700"/>
                  </a:cubicBezTo>
                  <a:cubicBezTo>
                    <a:pt x="3860800" y="294318"/>
                    <a:pt x="3830416" y="320955"/>
                    <a:pt x="3774013" y="346009"/>
                  </a:cubicBezTo>
                  <a:lnTo>
                    <a:pt x="3748603" y="355600"/>
                  </a:lnTo>
                  <a:lnTo>
                    <a:pt x="112197" y="355600"/>
                  </a:lnTo>
                  <a:lnTo>
                    <a:pt x="86787" y="346009"/>
                  </a:lnTo>
                  <a:cubicBezTo>
                    <a:pt x="30385" y="320955"/>
                    <a:pt x="0" y="294318"/>
                    <a:pt x="0" y="266700"/>
                  </a:cubicBezTo>
                  <a:cubicBezTo>
                    <a:pt x="0" y="119406"/>
                    <a:pt x="864270" y="0"/>
                    <a:pt x="193040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1">
                    <a:alpha val="0"/>
                  </a:schemeClr>
                </a:gs>
                <a:gs pos="0">
                  <a:schemeClr val="accent1"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Title" descr="abbdd164-6c06-42c2-9960-b59567375323">
              <a:extLst>
                <a:ext uri="{FF2B5EF4-FFF2-40B4-BE49-F238E27FC236}">
                  <a16:creationId xmlns:a16="http://schemas.microsoft.com/office/drawing/2014/main" xmlns="" id="{85BF2160-ACEA-9DCA-C10D-05CF2C19D53F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ctr">
              <a:normAutofit/>
            </a:bodyPr>
            <a:lstStyle/>
            <a:p>
              <a:pPr algn="ctr"/>
              <a:r>
                <a:rPr lang="zh-CN" altLang="en-US" sz="2400" b="1" dirty="0"/>
                <a:t>见证YXCH AI的卓越性能</a:t>
              </a:r>
              <a:endParaRPr lang="en-US" dirty="0"/>
            </a:p>
          </p:txBody>
        </p:sp>
        <p:cxnSp>
          <p:nvCxnSpPr>
            <p:cNvPr id="31" name="连接符: 肘形 30" descr="cbfd898b-726f-4bd3-bce9-3a84cb6cce18">
              <a:extLst>
                <a:ext uri="{FF2B5EF4-FFF2-40B4-BE49-F238E27FC236}">
                  <a16:creationId xmlns:a16="http://schemas.microsoft.com/office/drawing/2014/main" xmlns="" id="{54998938-599F-0496-57A2-A76FBEC48B5E}"/>
                </a:ext>
              </a:extLst>
            </p:cNvPr>
            <p:cNvCxnSpPr>
              <a:stCxn id="22" idx="4"/>
            </p:cNvCxnSpPr>
            <p:nvPr/>
          </p:nvCxnSpPr>
          <p:spPr>
            <a:xfrm rot="16200000" flipH="1">
              <a:off x="3571875" y="3984625"/>
              <a:ext cx="850900" cy="4184650"/>
            </a:xfrm>
            <a:prstGeom prst="bentConnector3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连接符: 肘形 32" descr="fbe2f21e-91a3-44c0-af9f-0d4c3e8bebbd">
              <a:extLst>
                <a:ext uri="{FF2B5EF4-FFF2-40B4-BE49-F238E27FC236}">
                  <a16:creationId xmlns:a16="http://schemas.microsoft.com/office/drawing/2014/main" xmlns="" id="{824AF592-37CC-8C57-B2F4-F43F78321FD4}"/>
                </a:ext>
              </a:extLst>
            </p:cNvPr>
            <p:cNvCxnSpPr>
              <a:stCxn id="23" idx="4"/>
            </p:cNvCxnSpPr>
            <p:nvPr/>
          </p:nvCxnSpPr>
          <p:spPr>
            <a:xfrm rot="16200000" flipH="1">
              <a:off x="4966758" y="5379508"/>
              <a:ext cx="850900" cy="1394883"/>
            </a:xfrm>
            <a:prstGeom prst="bentConnector3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连接符: 肘形 34" descr="f442c4c0-8a24-40a8-bddc-07ed284d2c26">
              <a:extLst>
                <a:ext uri="{FF2B5EF4-FFF2-40B4-BE49-F238E27FC236}">
                  <a16:creationId xmlns:a16="http://schemas.microsoft.com/office/drawing/2014/main" xmlns="" id="{EFC5CFA9-3A84-89A0-C904-6DDCDE5F7467}"/>
                </a:ext>
              </a:extLst>
            </p:cNvPr>
            <p:cNvCxnSpPr>
              <a:stCxn id="24" idx="4"/>
            </p:cNvCxnSpPr>
            <p:nvPr/>
          </p:nvCxnSpPr>
          <p:spPr>
            <a:xfrm rot="5400000">
              <a:off x="6361642" y="5379508"/>
              <a:ext cx="850900" cy="1394884"/>
            </a:xfrm>
            <a:prstGeom prst="bentConnector3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连接符: 肘形 36" descr="c39393be-7e27-49e9-8ba8-2611a3a345a2">
              <a:extLst>
                <a:ext uri="{FF2B5EF4-FFF2-40B4-BE49-F238E27FC236}">
                  <a16:creationId xmlns:a16="http://schemas.microsoft.com/office/drawing/2014/main" xmlns="" id="{6A367896-6532-3472-88F2-93B4771E5F6C}"/>
                </a:ext>
              </a:extLst>
            </p:cNvPr>
            <p:cNvCxnSpPr>
              <a:stCxn id="25" idx="4"/>
            </p:cNvCxnSpPr>
            <p:nvPr/>
          </p:nvCxnSpPr>
          <p:spPr>
            <a:xfrm rot="5400000">
              <a:off x="7756526" y="3984625"/>
              <a:ext cx="850900" cy="4184651"/>
            </a:xfrm>
            <a:prstGeom prst="bentConnector3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组合 54" descr="9bba026f-7c89-40ef-b742-92e76e7ba5e6">
              <a:extLst>
                <a:ext uri="{FF2B5EF4-FFF2-40B4-BE49-F238E27FC236}">
                  <a16:creationId xmlns:a16="http://schemas.microsoft.com/office/drawing/2014/main" xmlns="" id="{15F535F7-DB2E-6926-FA35-6B8C32043111}"/>
                </a:ext>
              </a:extLst>
            </p:cNvPr>
            <p:cNvGrpSpPr/>
            <p:nvPr/>
          </p:nvGrpSpPr>
          <p:grpSpPr>
            <a:xfrm>
              <a:off x="660400" y="1955800"/>
              <a:ext cx="2489200" cy="3695700"/>
              <a:chOff x="660400" y="1955800"/>
              <a:chExt cx="2489200" cy="3695700"/>
            </a:xfrm>
          </p:grpSpPr>
          <p:sp>
            <p:nvSpPr>
              <p:cNvPr id="6" name="ComponentBackground1" descr="71252937-3fed-455a-a9a8-5a08293ca747">
                <a:extLst>
                  <a:ext uri="{FF2B5EF4-FFF2-40B4-BE49-F238E27FC236}">
                    <a16:creationId xmlns:a16="http://schemas.microsoft.com/office/drawing/2014/main" xmlns="" id="{23BCA240-A60D-E2D0-764D-ACB3FF8B0024}"/>
                  </a:ext>
                </a:extLst>
              </p:cNvPr>
              <p:cNvSpPr/>
              <p:nvPr/>
            </p:nvSpPr>
            <p:spPr>
              <a:xfrm>
                <a:off x="660400" y="1955800"/>
                <a:ext cx="2489200" cy="34036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Bullet1" descr="fed7e349-ebf0-4be5-b543-b8a002fe1466">
                <a:extLst>
                  <a:ext uri="{FF2B5EF4-FFF2-40B4-BE49-F238E27FC236}">
                    <a16:creationId xmlns:a16="http://schemas.microsoft.com/office/drawing/2014/main" xmlns="" id="{5CC5A6A8-EF32-00E5-ED08-B347CF390A4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62000" y="2597150"/>
                <a:ext cx="2286000" cy="9017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高准确率</a:t>
                </a:r>
                <a:endParaRPr lang="en-US" dirty="0"/>
              </a:p>
            </p:txBody>
          </p:sp>
          <p:sp>
            <p:nvSpPr>
              <p:cNvPr id="11" name="Text1" descr="7eea5617-051b-4d75-819f-e2a6ab7af24a">
                <a:extLst>
                  <a:ext uri="{FF2B5EF4-FFF2-40B4-BE49-F238E27FC236}">
                    <a16:creationId xmlns:a16="http://schemas.microsoft.com/office/drawing/2014/main" xmlns="" id="{B20827C6-E513-7E99-3A7B-9270ADD44FB0}"/>
                  </a:ext>
                </a:extLst>
              </p:cNvPr>
              <p:cNvSpPr/>
              <p:nvPr/>
            </p:nvSpPr>
            <p:spPr>
              <a:xfrm>
                <a:off x="762002" y="3498850"/>
                <a:ext cx="2285996" cy="1219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在各种应用场景中，能够取得较高的准确率，为用户提供可靠的服务。</a:t>
                </a:r>
                <a:endParaRPr lang="en-US" dirty="0"/>
              </a:p>
            </p:txBody>
          </p:sp>
          <p:sp>
            <p:nvSpPr>
              <p:cNvPr id="22" name="IconBackground1" descr="8754bf4e-e5cd-44eb-9861-c6a3a6e65267">
                <a:extLst>
                  <a:ext uri="{FF2B5EF4-FFF2-40B4-BE49-F238E27FC236}">
                    <a16:creationId xmlns:a16="http://schemas.microsoft.com/office/drawing/2014/main" xmlns="" id="{51935D4E-DF3B-CD66-C09C-CF2256F23A70}"/>
                  </a:ext>
                </a:extLst>
              </p:cNvPr>
              <p:cNvSpPr/>
              <p:nvPr/>
            </p:nvSpPr>
            <p:spPr>
              <a:xfrm>
                <a:off x="1612900" y="5067300"/>
                <a:ext cx="584200" cy="584200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accent1"/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Icon1" descr="00688f88-19e4-4e48-9f9b-76f4f2a56c13">
                <a:extLst>
                  <a:ext uri="{FF2B5EF4-FFF2-40B4-BE49-F238E27FC236}">
                    <a16:creationId xmlns:a16="http://schemas.microsoft.com/office/drawing/2014/main" xmlns="" id="{C09976EF-2EFF-142E-D08C-BB350FB48D21}"/>
                  </a:ext>
                </a:extLst>
              </p:cNvPr>
              <p:cNvSpPr/>
              <p:nvPr/>
            </p:nvSpPr>
            <p:spPr>
              <a:xfrm>
                <a:off x="1755890" y="5239230"/>
                <a:ext cx="298220" cy="240340"/>
              </a:xfrm>
              <a:custGeom>
                <a:avLst/>
                <a:gdLst>
                  <a:gd name="connsiteX0" fmla="*/ 205376 w 586505"/>
                  <a:gd name="connsiteY0" fmla="*/ 414381 h 472676"/>
                  <a:gd name="connsiteX1" fmla="*/ 381205 w 586505"/>
                  <a:gd name="connsiteY1" fmla="*/ 414381 h 472676"/>
                  <a:gd name="connsiteX2" fmla="*/ 440224 w 586505"/>
                  <a:gd name="connsiteY2" fmla="*/ 472676 h 472676"/>
                  <a:gd name="connsiteX3" fmla="*/ 146971 w 586505"/>
                  <a:gd name="connsiteY3" fmla="*/ 472676 h 472676"/>
                  <a:gd name="connsiteX4" fmla="*/ 360870 w 586505"/>
                  <a:gd name="connsiteY4" fmla="*/ 179226 h 472676"/>
                  <a:gd name="connsiteX5" fmla="*/ 397120 w 586505"/>
                  <a:gd name="connsiteY5" fmla="*/ 215427 h 472676"/>
                  <a:gd name="connsiteX6" fmla="*/ 360870 w 586505"/>
                  <a:gd name="connsiteY6" fmla="*/ 251628 h 472676"/>
                  <a:gd name="connsiteX7" fmla="*/ 324620 w 586505"/>
                  <a:gd name="connsiteY7" fmla="*/ 215427 h 472676"/>
                  <a:gd name="connsiteX8" fmla="*/ 360870 w 586505"/>
                  <a:gd name="connsiteY8" fmla="*/ 179226 h 472676"/>
                  <a:gd name="connsiteX9" fmla="*/ 344895 w 586505"/>
                  <a:gd name="connsiteY9" fmla="*/ 111709 h 472676"/>
                  <a:gd name="connsiteX10" fmla="*/ 338132 w 586505"/>
                  <a:gd name="connsiteY10" fmla="*/ 147309 h 472676"/>
                  <a:gd name="connsiteX11" fmla="*/ 328295 w 586505"/>
                  <a:gd name="connsiteY11" fmla="*/ 150992 h 472676"/>
                  <a:gd name="connsiteX12" fmla="*/ 298171 w 586505"/>
                  <a:gd name="connsiteY12" fmla="*/ 131350 h 472676"/>
                  <a:gd name="connsiteX13" fmla="*/ 276654 w 586505"/>
                  <a:gd name="connsiteY13" fmla="*/ 152833 h 472676"/>
                  <a:gd name="connsiteX14" fmla="*/ 296327 w 586505"/>
                  <a:gd name="connsiteY14" fmla="*/ 182909 h 472676"/>
                  <a:gd name="connsiteX15" fmla="*/ 292023 w 586505"/>
                  <a:gd name="connsiteY15" fmla="*/ 192729 h 472676"/>
                  <a:gd name="connsiteX16" fmla="*/ 256980 w 586505"/>
                  <a:gd name="connsiteY16" fmla="*/ 200095 h 472676"/>
                  <a:gd name="connsiteX17" fmla="*/ 256980 w 586505"/>
                  <a:gd name="connsiteY17" fmla="*/ 230784 h 472676"/>
                  <a:gd name="connsiteX18" fmla="*/ 292023 w 586505"/>
                  <a:gd name="connsiteY18" fmla="*/ 238149 h 472676"/>
                  <a:gd name="connsiteX19" fmla="*/ 296327 w 586505"/>
                  <a:gd name="connsiteY19" fmla="*/ 247970 h 472676"/>
                  <a:gd name="connsiteX20" fmla="*/ 276654 w 586505"/>
                  <a:gd name="connsiteY20" fmla="*/ 277432 h 472676"/>
                  <a:gd name="connsiteX21" fmla="*/ 298171 w 586505"/>
                  <a:gd name="connsiteY21" fmla="*/ 299528 h 472676"/>
                  <a:gd name="connsiteX22" fmla="*/ 328295 w 586505"/>
                  <a:gd name="connsiteY22" fmla="*/ 279887 h 472676"/>
                  <a:gd name="connsiteX23" fmla="*/ 338132 w 586505"/>
                  <a:gd name="connsiteY23" fmla="*/ 283570 h 472676"/>
                  <a:gd name="connsiteX24" fmla="*/ 344895 w 586505"/>
                  <a:gd name="connsiteY24" fmla="*/ 318556 h 472676"/>
                  <a:gd name="connsiteX25" fmla="*/ 376249 w 586505"/>
                  <a:gd name="connsiteY25" fmla="*/ 318556 h 472676"/>
                  <a:gd name="connsiteX26" fmla="*/ 383011 w 586505"/>
                  <a:gd name="connsiteY26" fmla="*/ 283570 h 472676"/>
                  <a:gd name="connsiteX27" fmla="*/ 393463 w 586505"/>
                  <a:gd name="connsiteY27" fmla="*/ 279887 h 472676"/>
                  <a:gd name="connsiteX28" fmla="*/ 422972 w 586505"/>
                  <a:gd name="connsiteY28" fmla="*/ 299528 h 472676"/>
                  <a:gd name="connsiteX29" fmla="*/ 445105 w 586505"/>
                  <a:gd name="connsiteY29" fmla="*/ 277432 h 472676"/>
                  <a:gd name="connsiteX30" fmla="*/ 425432 w 586505"/>
                  <a:gd name="connsiteY30" fmla="*/ 247970 h 472676"/>
                  <a:gd name="connsiteX31" fmla="*/ 429120 w 586505"/>
                  <a:gd name="connsiteY31" fmla="*/ 237536 h 472676"/>
                  <a:gd name="connsiteX32" fmla="*/ 464163 w 586505"/>
                  <a:gd name="connsiteY32" fmla="*/ 230784 h 472676"/>
                  <a:gd name="connsiteX33" fmla="*/ 464163 w 586505"/>
                  <a:gd name="connsiteY33" fmla="*/ 199481 h 472676"/>
                  <a:gd name="connsiteX34" fmla="*/ 429120 w 586505"/>
                  <a:gd name="connsiteY34" fmla="*/ 192729 h 472676"/>
                  <a:gd name="connsiteX35" fmla="*/ 425432 w 586505"/>
                  <a:gd name="connsiteY35" fmla="*/ 182909 h 472676"/>
                  <a:gd name="connsiteX36" fmla="*/ 445105 w 586505"/>
                  <a:gd name="connsiteY36" fmla="*/ 152833 h 472676"/>
                  <a:gd name="connsiteX37" fmla="*/ 422972 w 586505"/>
                  <a:gd name="connsiteY37" fmla="*/ 131350 h 472676"/>
                  <a:gd name="connsiteX38" fmla="*/ 393463 w 586505"/>
                  <a:gd name="connsiteY38" fmla="*/ 150992 h 472676"/>
                  <a:gd name="connsiteX39" fmla="*/ 383626 w 586505"/>
                  <a:gd name="connsiteY39" fmla="*/ 147309 h 472676"/>
                  <a:gd name="connsiteX40" fmla="*/ 376249 w 586505"/>
                  <a:gd name="connsiteY40" fmla="*/ 111709 h 472676"/>
                  <a:gd name="connsiteX41" fmla="*/ 195847 w 586505"/>
                  <a:gd name="connsiteY41" fmla="*/ 109193 h 472676"/>
                  <a:gd name="connsiteX42" fmla="*/ 221345 w 586505"/>
                  <a:gd name="connsiteY42" fmla="*/ 134691 h 472676"/>
                  <a:gd name="connsiteX43" fmla="*/ 195847 w 586505"/>
                  <a:gd name="connsiteY43" fmla="*/ 160189 h 472676"/>
                  <a:gd name="connsiteX44" fmla="*/ 170349 w 586505"/>
                  <a:gd name="connsiteY44" fmla="*/ 134691 h 472676"/>
                  <a:gd name="connsiteX45" fmla="*/ 195847 w 586505"/>
                  <a:gd name="connsiteY45" fmla="*/ 109193 h 472676"/>
                  <a:gd name="connsiteX46" fmla="*/ 187510 w 586505"/>
                  <a:gd name="connsiteY46" fmla="*/ 61993 h 472676"/>
                  <a:gd name="connsiteX47" fmla="*/ 165992 w 586505"/>
                  <a:gd name="connsiteY47" fmla="*/ 67517 h 472676"/>
                  <a:gd name="connsiteX48" fmla="*/ 167837 w 586505"/>
                  <a:gd name="connsiteY48" fmla="*/ 92682 h 472676"/>
                  <a:gd name="connsiteX49" fmla="*/ 161689 w 586505"/>
                  <a:gd name="connsiteY49" fmla="*/ 96978 h 472676"/>
                  <a:gd name="connsiteX50" fmla="*/ 137712 w 586505"/>
                  <a:gd name="connsiteY50" fmla="*/ 88999 h 472676"/>
                  <a:gd name="connsiteX51" fmla="*/ 127261 w 586505"/>
                  <a:gd name="connsiteY51" fmla="*/ 108027 h 472676"/>
                  <a:gd name="connsiteX52" fmla="*/ 145704 w 586505"/>
                  <a:gd name="connsiteY52" fmla="*/ 124599 h 472676"/>
                  <a:gd name="connsiteX53" fmla="*/ 145090 w 586505"/>
                  <a:gd name="connsiteY53" fmla="*/ 131964 h 472676"/>
                  <a:gd name="connsiteX54" fmla="*/ 122342 w 586505"/>
                  <a:gd name="connsiteY54" fmla="*/ 143012 h 472676"/>
                  <a:gd name="connsiteX55" fmla="*/ 127876 w 586505"/>
                  <a:gd name="connsiteY55" fmla="*/ 164495 h 472676"/>
                  <a:gd name="connsiteX56" fmla="*/ 153082 w 586505"/>
                  <a:gd name="connsiteY56" fmla="*/ 162654 h 472676"/>
                  <a:gd name="connsiteX57" fmla="*/ 158000 w 586505"/>
                  <a:gd name="connsiteY57" fmla="*/ 168791 h 472676"/>
                  <a:gd name="connsiteX58" fmla="*/ 150008 w 586505"/>
                  <a:gd name="connsiteY58" fmla="*/ 192729 h 472676"/>
                  <a:gd name="connsiteX59" fmla="*/ 168451 w 586505"/>
                  <a:gd name="connsiteY59" fmla="*/ 203164 h 472676"/>
                  <a:gd name="connsiteX60" fmla="*/ 185051 w 586505"/>
                  <a:gd name="connsiteY60" fmla="*/ 184750 h 472676"/>
                  <a:gd name="connsiteX61" fmla="*/ 192428 w 586505"/>
                  <a:gd name="connsiteY61" fmla="*/ 185364 h 472676"/>
                  <a:gd name="connsiteX62" fmla="*/ 204109 w 586505"/>
                  <a:gd name="connsiteY62" fmla="*/ 208074 h 472676"/>
                  <a:gd name="connsiteX63" fmla="*/ 225012 w 586505"/>
                  <a:gd name="connsiteY63" fmla="*/ 202550 h 472676"/>
                  <a:gd name="connsiteX64" fmla="*/ 223167 w 586505"/>
                  <a:gd name="connsiteY64" fmla="*/ 177385 h 472676"/>
                  <a:gd name="connsiteX65" fmla="*/ 229315 w 586505"/>
                  <a:gd name="connsiteY65" fmla="*/ 172474 h 472676"/>
                  <a:gd name="connsiteX66" fmla="*/ 253292 w 586505"/>
                  <a:gd name="connsiteY66" fmla="*/ 181067 h 472676"/>
                  <a:gd name="connsiteX67" fmla="*/ 264358 w 586505"/>
                  <a:gd name="connsiteY67" fmla="*/ 162040 h 472676"/>
                  <a:gd name="connsiteX68" fmla="*/ 245300 w 586505"/>
                  <a:gd name="connsiteY68" fmla="*/ 145468 h 472676"/>
                  <a:gd name="connsiteX69" fmla="*/ 246529 w 586505"/>
                  <a:gd name="connsiteY69" fmla="*/ 137488 h 472676"/>
                  <a:gd name="connsiteX70" fmla="*/ 268661 w 586505"/>
                  <a:gd name="connsiteY70" fmla="*/ 126440 h 472676"/>
                  <a:gd name="connsiteX71" fmla="*/ 263128 w 586505"/>
                  <a:gd name="connsiteY71" fmla="*/ 105571 h 472676"/>
                  <a:gd name="connsiteX72" fmla="*/ 237922 w 586505"/>
                  <a:gd name="connsiteY72" fmla="*/ 107413 h 472676"/>
                  <a:gd name="connsiteX73" fmla="*/ 233619 w 586505"/>
                  <a:gd name="connsiteY73" fmla="*/ 101275 h 472676"/>
                  <a:gd name="connsiteX74" fmla="*/ 241611 w 586505"/>
                  <a:gd name="connsiteY74" fmla="*/ 77337 h 472676"/>
                  <a:gd name="connsiteX75" fmla="*/ 222552 w 586505"/>
                  <a:gd name="connsiteY75" fmla="*/ 66289 h 472676"/>
                  <a:gd name="connsiteX76" fmla="*/ 205953 w 586505"/>
                  <a:gd name="connsiteY76" fmla="*/ 85316 h 472676"/>
                  <a:gd name="connsiteX77" fmla="*/ 198576 w 586505"/>
                  <a:gd name="connsiteY77" fmla="*/ 84703 h 472676"/>
                  <a:gd name="connsiteX78" fmla="*/ 0 w 586505"/>
                  <a:gd name="connsiteY78" fmla="*/ 0 h 472676"/>
                  <a:gd name="connsiteX79" fmla="*/ 586505 w 586505"/>
                  <a:gd name="connsiteY79" fmla="*/ 0 h 472676"/>
                  <a:gd name="connsiteX80" fmla="*/ 586505 w 586505"/>
                  <a:gd name="connsiteY80" fmla="*/ 380548 h 472676"/>
                  <a:gd name="connsiteX81" fmla="*/ 0 w 586505"/>
                  <a:gd name="connsiteY81" fmla="*/ 380548 h 47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586505" h="472676">
                    <a:moveTo>
                      <a:pt x="205376" y="414381"/>
                    </a:moveTo>
                    <a:lnTo>
                      <a:pt x="381205" y="414381"/>
                    </a:lnTo>
                    <a:lnTo>
                      <a:pt x="440224" y="472676"/>
                    </a:lnTo>
                    <a:lnTo>
                      <a:pt x="146971" y="472676"/>
                    </a:lnTo>
                    <a:close/>
                    <a:moveTo>
                      <a:pt x="360870" y="179226"/>
                    </a:moveTo>
                    <a:cubicBezTo>
                      <a:pt x="380890" y="179226"/>
                      <a:pt x="397120" y="195434"/>
                      <a:pt x="397120" y="215427"/>
                    </a:cubicBezTo>
                    <a:cubicBezTo>
                      <a:pt x="397120" y="235420"/>
                      <a:pt x="380890" y="251628"/>
                      <a:pt x="360870" y="251628"/>
                    </a:cubicBezTo>
                    <a:cubicBezTo>
                      <a:pt x="340850" y="251628"/>
                      <a:pt x="324620" y="235420"/>
                      <a:pt x="324620" y="215427"/>
                    </a:cubicBezTo>
                    <a:cubicBezTo>
                      <a:pt x="324620" y="195434"/>
                      <a:pt x="340850" y="179226"/>
                      <a:pt x="360870" y="179226"/>
                    </a:cubicBezTo>
                    <a:close/>
                    <a:moveTo>
                      <a:pt x="344895" y="111709"/>
                    </a:moveTo>
                    <a:lnTo>
                      <a:pt x="338132" y="147309"/>
                    </a:lnTo>
                    <a:cubicBezTo>
                      <a:pt x="334443" y="148536"/>
                      <a:pt x="331369" y="149150"/>
                      <a:pt x="328295" y="150992"/>
                    </a:cubicBezTo>
                    <a:lnTo>
                      <a:pt x="298171" y="131350"/>
                    </a:lnTo>
                    <a:lnTo>
                      <a:pt x="276654" y="152833"/>
                    </a:lnTo>
                    <a:lnTo>
                      <a:pt x="296327" y="182909"/>
                    </a:lnTo>
                    <a:cubicBezTo>
                      <a:pt x="294482" y="185978"/>
                      <a:pt x="293253" y="189046"/>
                      <a:pt x="292023" y="192729"/>
                    </a:cubicBezTo>
                    <a:lnTo>
                      <a:pt x="256980" y="200095"/>
                    </a:lnTo>
                    <a:lnTo>
                      <a:pt x="256980" y="230784"/>
                    </a:lnTo>
                    <a:lnTo>
                      <a:pt x="292023" y="238149"/>
                    </a:lnTo>
                    <a:cubicBezTo>
                      <a:pt x="293253" y="241218"/>
                      <a:pt x="294482" y="244901"/>
                      <a:pt x="296327" y="247970"/>
                    </a:cubicBezTo>
                    <a:lnTo>
                      <a:pt x="276654" y="277432"/>
                    </a:lnTo>
                    <a:lnTo>
                      <a:pt x="298171" y="299528"/>
                    </a:lnTo>
                    <a:lnTo>
                      <a:pt x="328295" y="279887"/>
                    </a:lnTo>
                    <a:cubicBezTo>
                      <a:pt x="331369" y="281115"/>
                      <a:pt x="334443" y="282342"/>
                      <a:pt x="338132" y="283570"/>
                    </a:cubicBezTo>
                    <a:lnTo>
                      <a:pt x="344895" y="318556"/>
                    </a:lnTo>
                    <a:lnTo>
                      <a:pt x="376249" y="318556"/>
                    </a:lnTo>
                    <a:lnTo>
                      <a:pt x="383011" y="283570"/>
                    </a:lnTo>
                    <a:cubicBezTo>
                      <a:pt x="386700" y="282342"/>
                      <a:pt x="390389" y="281115"/>
                      <a:pt x="393463" y="279887"/>
                    </a:cubicBezTo>
                    <a:lnTo>
                      <a:pt x="422972" y="299528"/>
                    </a:lnTo>
                    <a:lnTo>
                      <a:pt x="445105" y="277432"/>
                    </a:lnTo>
                    <a:lnTo>
                      <a:pt x="425432" y="247970"/>
                    </a:lnTo>
                    <a:cubicBezTo>
                      <a:pt x="426661" y="244901"/>
                      <a:pt x="427891" y="241218"/>
                      <a:pt x="429120" y="237536"/>
                    </a:cubicBezTo>
                    <a:lnTo>
                      <a:pt x="464163" y="230784"/>
                    </a:lnTo>
                    <a:lnTo>
                      <a:pt x="464163" y="199481"/>
                    </a:lnTo>
                    <a:lnTo>
                      <a:pt x="429120" y="192729"/>
                    </a:lnTo>
                    <a:cubicBezTo>
                      <a:pt x="428505" y="189046"/>
                      <a:pt x="426661" y="185978"/>
                      <a:pt x="425432" y="182909"/>
                    </a:cubicBezTo>
                    <a:lnTo>
                      <a:pt x="445105" y="152833"/>
                    </a:lnTo>
                    <a:lnTo>
                      <a:pt x="422972" y="131350"/>
                    </a:lnTo>
                    <a:lnTo>
                      <a:pt x="393463" y="150992"/>
                    </a:lnTo>
                    <a:cubicBezTo>
                      <a:pt x="390389" y="149150"/>
                      <a:pt x="386700" y="148536"/>
                      <a:pt x="383626" y="147309"/>
                    </a:cubicBezTo>
                    <a:lnTo>
                      <a:pt x="376249" y="111709"/>
                    </a:lnTo>
                    <a:close/>
                    <a:moveTo>
                      <a:pt x="195847" y="109193"/>
                    </a:moveTo>
                    <a:cubicBezTo>
                      <a:pt x="209929" y="109193"/>
                      <a:pt x="221345" y="120609"/>
                      <a:pt x="221345" y="134691"/>
                    </a:cubicBezTo>
                    <a:cubicBezTo>
                      <a:pt x="221345" y="148773"/>
                      <a:pt x="209929" y="160189"/>
                      <a:pt x="195847" y="160189"/>
                    </a:cubicBezTo>
                    <a:cubicBezTo>
                      <a:pt x="181765" y="160189"/>
                      <a:pt x="170349" y="148773"/>
                      <a:pt x="170349" y="134691"/>
                    </a:cubicBezTo>
                    <a:cubicBezTo>
                      <a:pt x="170349" y="120609"/>
                      <a:pt x="181765" y="109193"/>
                      <a:pt x="195847" y="109193"/>
                    </a:cubicBezTo>
                    <a:close/>
                    <a:moveTo>
                      <a:pt x="187510" y="61993"/>
                    </a:moveTo>
                    <a:lnTo>
                      <a:pt x="165992" y="67517"/>
                    </a:lnTo>
                    <a:lnTo>
                      <a:pt x="167837" y="92682"/>
                    </a:lnTo>
                    <a:cubicBezTo>
                      <a:pt x="165992" y="93909"/>
                      <a:pt x="163533" y="95751"/>
                      <a:pt x="161689" y="96978"/>
                    </a:cubicBezTo>
                    <a:lnTo>
                      <a:pt x="137712" y="88999"/>
                    </a:lnTo>
                    <a:lnTo>
                      <a:pt x="127261" y="108027"/>
                    </a:lnTo>
                    <a:lnTo>
                      <a:pt x="145704" y="124599"/>
                    </a:lnTo>
                    <a:cubicBezTo>
                      <a:pt x="145090" y="127054"/>
                      <a:pt x="145090" y="129509"/>
                      <a:pt x="145090" y="131964"/>
                    </a:cubicBezTo>
                    <a:lnTo>
                      <a:pt x="122342" y="143012"/>
                    </a:lnTo>
                    <a:lnTo>
                      <a:pt x="127876" y="164495"/>
                    </a:lnTo>
                    <a:lnTo>
                      <a:pt x="153082" y="162654"/>
                    </a:lnTo>
                    <a:cubicBezTo>
                      <a:pt x="154311" y="165109"/>
                      <a:pt x="156156" y="166950"/>
                      <a:pt x="158000" y="168791"/>
                    </a:cubicBezTo>
                    <a:lnTo>
                      <a:pt x="150008" y="192729"/>
                    </a:lnTo>
                    <a:lnTo>
                      <a:pt x="168451" y="203164"/>
                    </a:lnTo>
                    <a:lnTo>
                      <a:pt x="185051" y="184750"/>
                    </a:lnTo>
                    <a:cubicBezTo>
                      <a:pt x="187510" y="185364"/>
                      <a:pt x="189969" y="185364"/>
                      <a:pt x="192428" y="185364"/>
                    </a:cubicBezTo>
                    <a:lnTo>
                      <a:pt x="204109" y="208074"/>
                    </a:lnTo>
                    <a:lnTo>
                      <a:pt x="225012" y="202550"/>
                    </a:lnTo>
                    <a:lnTo>
                      <a:pt x="223167" y="177385"/>
                    </a:lnTo>
                    <a:cubicBezTo>
                      <a:pt x="225626" y="175543"/>
                      <a:pt x="227471" y="174316"/>
                      <a:pt x="229315" y="172474"/>
                    </a:cubicBezTo>
                    <a:lnTo>
                      <a:pt x="253292" y="181067"/>
                    </a:lnTo>
                    <a:lnTo>
                      <a:pt x="264358" y="162040"/>
                    </a:lnTo>
                    <a:lnTo>
                      <a:pt x="245300" y="145468"/>
                    </a:lnTo>
                    <a:cubicBezTo>
                      <a:pt x="245914" y="143012"/>
                      <a:pt x="245914" y="140557"/>
                      <a:pt x="246529" y="137488"/>
                    </a:cubicBezTo>
                    <a:lnTo>
                      <a:pt x="268661" y="126440"/>
                    </a:lnTo>
                    <a:lnTo>
                      <a:pt x="263128" y="105571"/>
                    </a:lnTo>
                    <a:lnTo>
                      <a:pt x="237922" y="107413"/>
                    </a:lnTo>
                    <a:cubicBezTo>
                      <a:pt x="236693" y="104958"/>
                      <a:pt x="235463" y="103116"/>
                      <a:pt x="233619" y="101275"/>
                    </a:cubicBezTo>
                    <a:lnTo>
                      <a:pt x="241611" y="77337"/>
                    </a:lnTo>
                    <a:lnTo>
                      <a:pt x="222552" y="66289"/>
                    </a:lnTo>
                    <a:lnTo>
                      <a:pt x="205953" y="85316"/>
                    </a:lnTo>
                    <a:cubicBezTo>
                      <a:pt x="203494" y="84703"/>
                      <a:pt x="201035" y="84703"/>
                      <a:pt x="198576" y="84703"/>
                    </a:cubicBezTo>
                    <a:close/>
                    <a:moveTo>
                      <a:pt x="0" y="0"/>
                    </a:moveTo>
                    <a:lnTo>
                      <a:pt x="586505" y="0"/>
                    </a:lnTo>
                    <a:lnTo>
                      <a:pt x="586505" y="380548"/>
                    </a:lnTo>
                    <a:lnTo>
                      <a:pt x="0" y="3805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Number1" descr="3732660c-f637-4e01-a75f-5de69795b621">
                <a:extLst>
                  <a:ext uri="{FF2B5EF4-FFF2-40B4-BE49-F238E27FC236}">
                    <a16:creationId xmlns:a16="http://schemas.microsoft.com/office/drawing/2014/main" xmlns="" id="{27769B48-33FE-9DDF-8FEA-8950971C73D5}"/>
                  </a:ext>
                </a:extLst>
              </p:cNvPr>
              <p:cNvSpPr txBox="1"/>
              <p:nvPr/>
            </p:nvSpPr>
            <p:spPr>
              <a:xfrm>
                <a:off x="1684395" y="1955800"/>
                <a:ext cx="441210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accent1"/>
                    </a:solidFill>
                  </a:rPr>
                  <a:t>1</a:t>
                </a:r>
                <a:endParaRPr lang="zh-CN" altLang="en-US" sz="40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56" name="组合 55" descr="48b100b6-fa8f-4358-99ac-a47671d30b0d">
              <a:extLst>
                <a:ext uri="{FF2B5EF4-FFF2-40B4-BE49-F238E27FC236}">
                  <a16:creationId xmlns:a16="http://schemas.microsoft.com/office/drawing/2014/main" xmlns="" id="{CDD00388-3D00-E4AC-8191-AD4BCBC47312}"/>
                </a:ext>
              </a:extLst>
            </p:cNvPr>
            <p:cNvGrpSpPr/>
            <p:nvPr/>
          </p:nvGrpSpPr>
          <p:grpSpPr>
            <a:xfrm>
              <a:off x="3450167" y="1955800"/>
              <a:ext cx="2489200" cy="3695700"/>
              <a:chOff x="3450167" y="1955800"/>
              <a:chExt cx="2489200" cy="3695700"/>
            </a:xfrm>
          </p:grpSpPr>
          <p:sp>
            <p:nvSpPr>
              <p:cNvPr id="7" name="ComponentBackground2" descr="11862fb8-6d53-4721-8fca-0e899a1fc5ca">
                <a:extLst>
                  <a:ext uri="{FF2B5EF4-FFF2-40B4-BE49-F238E27FC236}">
                    <a16:creationId xmlns:a16="http://schemas.microsoft.com/office/drawing/2014/main" xmlns="" id="{BC8B3418-167E-3920-40B7-8F5ED8A09F43}"/>
                  </a:ext>
                </a:extLst>
              </p:cNvPr>
              <p:cNvSpPr/>
              <p:nvPr/>
            </p:nvSpPr>
            <p:spPr>
              <a:xfrm>
                <a:off x="3450167" y="1955800"/>
                <a:ext cx="2489200" cy="3403600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Bullet2" descr="f1835f36-2b6f-442d-a0e5-a2023d8e0863">
                <a:extLst>
                  <a:ext uri="{FF2B5EF4-FFF2-40B4-BE49-F238E27FC236}">
                    <a16:creationId xmlns:a16="http://schemas.microsoft.com/office/drawing/2014/main" xmlns="" id="{34C31A51-C49F-8FBB-94EF-DE7CE6A67F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51767" y="2597150"/>
                <a:ext cx="2286000" cy="9017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低延迟</a:t>
                </a:r>
                <a:endParaRPr lang="en-US" dirty="0"/>
              </a:p>
            </p:txBody>
          </p:sp>
          <p:sp>
            <p:nvSpPr>
              <p:cNvPr id="15" name="Text2" descr="29dff657-92b9-412b-9155-a59b7120d5c6">
                <a:extLst>
                  <a:ext uri="{FF2B5EF4-FFF2-40B4-BE49-F238E27FC236}">
                    <a16:creationId xmlns:a16="http://schemas.microsoft.com/office/drawing/2014/main" xmlns="" id="{2534EFF4-9F9F-A3F8-EDA3-2F4761BA3679}"/>
                  </a:ext>
                </a:extLst>
              </p:cNvPr>
              <p:cNvSpPr/>
              <p:nvPr/>
            </p:nvSpPr>
            <p:spPr>
              <a:xfrm>
                <a:off x="3551769" y="3498850"/>
                <a:ext cx="2285996" cy="1219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具有较低的响应延迟，能够快速处理用户的请求，提高用户体验。</a:t>
                </a:r>
                <a:endParaRPr lang="en-US" dirty="0"/>
              </a:p>
            </p:txBody>
          </p:sp>
          <p:sp>
            <p:nvSpPr>
              <p:cNvPr id="23" name="IconBackground2" descr="1b731ac2-2da9-4033-bdbf-942bec14f4ab">
                <a:extLst>
                  <a:ext uri="{FF2B5EF4-FFF2-40B4-BE49-F238E27FC236}">
                    <a16:creationId xmlns:a16="http://schemas.microsoft.com/office/drawing/2014/main" xmlns="" id="{CC41CC73-C101-8D4C-17E1-2E67A0FD40F8}"/>
                  </a:ext>
                </a:extLst>
              </p:cNvPr>
              <p:cNvSpPr/>
              <p:nvPr/>
            </p:nvSpPr>
            <p:spPr>
              <a:xfrm>
                <a:off x="4402667" y="5067300"/>
                <a:ext cx="584200" cy="584200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accent2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Icon2" descr="e271435a-228d-4977-acb1-772ca75e420c">
                <a:extLst>
                  <a:ext uri="{FF2B5EF4-FFF2-40B4-BE49-F238E27FC236}">
                    <a16:creationId xmlns:a16="http://schemas.microsoft.com/office/drawing/2014/main" xmlns="" id="{DE99BCAC-5C71-001B-6475-9D85737BF084}"/>
                  </a:ext>
                </a:extLst>
              </p:cNvPr>
              <p:cNvSpPr/>
              <p:nvPr/>
            </p:nvSpPr>
            <p:spPr>
              <a:xfrm>
                <a:off x="4545657" y="5244335"/>
                <a:ext cx="298220" cy="230130"/>
              </a:xfrm>
              <a:custGeom>
                <a:avLst/>
                <a:gdLst>
                  <a:gd name="connsiteX0" fmla="*/ 0 w 375288"/>
                  <a:gd name="connsiteY0" fmla="*/ 16184 h 289603"/>
                  <a:gd name="connsiteX1" fmla="*/ 189565 w 375288"/>
                  <a:gd name="connsiteY1" fmla="*/ 172448 h 289603"/>
                  <a:gd name="connsiteX2" fmla="*/ 375288 w 375288"/>
                  <a:gd name="connsiteY2" fmla="*/ 17134 h 289603"/>
                  <a:gd name="connsiteX3" fmla="*/ 375288 w 375288"/>
                  <a:gd name="connsiteY3" fmla="*/ 289603 h 289603"/>
                  <a:gd name="connsiteX4" fmla="*/ 0 w 375288"/>
                  <a:gd name="connsiteY4" fmla="*/ 289603 h 289603"/>
                  <a:gd name="connsiteX5" fmla="*/ 20050 w 375288"/>
                  <a:gd name="connsiteY5" fmla="*/ 0 h 289603"/>
                  <a:gd name="connsiteX6" fmla="*/ 355328 w 375288"/>
                  <a:gd name="connsiteY6" fmla="*/ 0 h 289603"/>
                  <a:gd name="connsiteX7" fmla="*/ 189588 w 375288"/>
                  <a:gd name="connsiteY7" fmla="*/ 139092 h 28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5288" h="289603">
                    <a:moveTo>
                      <a:pt x="0" y="16184"/>
                    </a:moveTo>
                    <a:lnTo>
                      <a:pt x="189565" y="172448"/>
                    </a:lnTo>
                    <a:lnTo>
                      <a:pt x="375288" y="17134"/>
                    </a:lnTo>
                    <a:lnTo>
                      <a:pt x="375288" y="289603"/>
                    </a:lnTo>
                    <a:lnTo>
                      <a:pt x="0" y="289603"/>
                    </a:lnTo>
                    <a:close/>
                    <a:moveTo>
                      <a:pt x="20050" y="0"/>
                    </a:moveTo>
                    <a:lnTo>
                      <a:pt x="355328" y="0"/>
                    </a:lnTo>
                    <a:lnTo>
                      <a:pt x="189588" y="1390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Number2" descr="01228408-8025-42b0-b867-ad3b15aeb61f">
                <a:extLst>
                  <a:ext uri="{FF2B5EF4-FFF2-40B4-BE49-F238E27FC236}">
                    <a16:creationId xmlns:a16="http://schemas.microsoft.com/office/drawing/2014/main" xmlns="" id="{89179D89-C65A-022A-A2D2-DDC41D6F5607}"/>
                  </a:ext>
                </a:extLst>
              </p:cNvPr>
              <p:cNvSpPr txBox="1"/>
              <p:nvPr/>
            </p:nvSpPr>
            <p:spPr>
              <a:xfrm>
                <a:off x="4474161" y="1955800"/>
                <a:ext cx="441210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accent2"/>
                    </a:solidFill>
                  </a:rPr>
                  <a:t>2</a:t>
                </a:r>
                <a:endParaRPr lang="zh-CN" altLang="en-US" sz="4000" b="1" dirty="0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57" name="组合 56" descr="414ed798-60d5-445c-bd49-d90836dcf2d5">
              <a:extLst>
                <a:ext uri="{FF2B5EF4-FFF2-40B4-BE49-F238E27FC236}">
                  <a16:creationId xmlns:a16="http://schemas.microsoft.com/office/drawing/2014/main" xmlns="" id="{38C2758B-3269-EFA2-2CCE-02C6AFE3C9E6}"/>
                </a:ext>
              </a:extLst>
            </p:cNvPr>
            <p:cNvGrpSpPr/>
            <p:nvPr/>
          </p:nvGrpSpPr>
          <p:grpSpPr>
            <a:xfrm>
              <a:off x="6239934" y="1955800"/>
              <a:ext cx="2489200" cy="3695700"/>
              <a:chOff x="6239934" y="1955800"/>
              <a:chExt cx="2489200" cy="3695700"/>
            </a:xfrm>
          </p:grpSpPr>
          <p:sp>
            <p:nvSpPr>
              <p:cNvPr id="8" name="ComponentBackground3" descr="ccb920ff-b5a5-4ffd-aa23-be449352aef1">
                <a:extLst>
                  <a:ext uri="{FF2B5EF4-FFF2-40B4-BE49-F238E27FC236}">
                    <a16:creationId xmlns:a16="http://schemas.microsoft.com/office/drawing/2014/main" xmlns="" id="{A62AED75-F2E3-2A68-4E07-A7484FF28AB5}"/>
                  </a:ext>
                </a:extLst>
              </p:cNvPr>
              <p:cNvSpPr/>
              <p:nvPr/>
            </p:nvSpPr>
            <p:spPr>
              <a:xfrm>
                <a:off x="6239934" y="1955800"/>
                <a:ext cx="2489200" cy="3403600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Bullet3" descr="44d53cdf-25ca-4872-9fb2-7d3ddce286c7">
                <a:extLst>
                  <a:ext uri="{FF2B5EF4-FFF2-40B4-BE49-F238E27FC236}">
                    <a16:creationId xmlns:a16="http://schemas.microsoft.com/office/drawing/2014/main" xmlns="" id="{E19F0134-3357-06EB-5FEC-B94A5DE8926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341534" y="2597150"/>
                <a:ext cx="2286000" cy="9017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高稳定性</a:t>
                </a:r>
                <a:endParaRPr lang="en-US" dirty="0"/>
              </a:p>
            </p:txBody>
          </p:sp>
          <p:sp>
            <p:nvSpPr>
              <p:cNvPr id="18" name="Text3" descr="1f13e3cd-4b96-493e-9179-d4dd9574574f">
                <a:extLst>
                  <a:ext uri="{FF2B5EF4-FFF2-40B4-BE49-F238E27FC236}">
                    <a16:creationId xmlns:a16="http://schemas.microsoft.com/office/drawing/2014/main" xmlns="" id="{50FCCE8A-B86E-073A-B580-C15DD2FA6F23}"/>
                  </a:ext>
                </a:extLst>
              </p:cNvPr>
              <p:cNvSpPr/>
              <p:nvPr/>
            </p:nvSpPr>
            <p:spPr>
              <a:xfrm>
                <a:off x="6341536" y="3498850"/>
                <a:ext cx="2285996" cy="1219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在长时间运行过程中，能够保持稳定的性能表现，确保系统的可靠运行。</a:t>
                </a:r>
                <a:endParaRPr lang="en-US" dirty="0"/>
              </a:p>
            </p:txBody>
          </p:sp>
          <p:sp>
            <p:nvSpPr>
              <p:cNvPr id="24" name="IconBackground3" descr="0b7d47fe-e371-4e28-a682-8f8e979627e7">
                <a:extLst>
                  <a:ext uri="{FF2B5EF4-FFF2-40B4-BE49-F238E27FC236}">
                    <a16:creationId xmlns:a16="http://schemas.microsoft.com/office/drawing/2014/main" xmlns="" id="{76AB53FD-B568-976A-136E-E745173D7E54}"/>
                  </a:ext>
                </a:extLst>
              </p:cNvPr>
              <p:cNvSpPr/>
              <p:nvPr/>
            </p:nvSpPr>
            <p:spPr>
              <a:xfrm>
                <a:off x="7192434" y="5067300"/>
                <a:ext cx="584200" cy="584200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Icon3" descr="5eccc16b-18a3-4688-a16d-bd91b00e140c">
                <a:extLst>
                  <a:ext uri="{FF2B5EF4-FFF2-40B4-BE49-F238E27FC236}">
                    <a16:creationId xmlns:a16="http://schemas.microsoft.com/office/drawing/2014/main" xmlns="" id="{8DEA5556-0CFA-551B-AEE9-9368A9F25157}"/>
                  </a:ext>
                </a:extLst>
              </p:cNvPr>
              <p:cNvSpPr/>
              <p:nvPr/>
            </p:nvSpPr>
            <p:spPr>
              <a:xfrm>
                <a:off x="7395694" y="5210290"/>
                <a:ext cx="177680" cy="298220"/>
              </a:xfrm>
              <a:custGeom>
                <a:avLst/>
                <a:gdLst>
                  <a:gd name="T0" fmla="*/ 819 w 1639"/>
                  <a:gd name="T1" fmla="*/ 0 h 2755"/>
                  <a:gd name="T2" fmla="*/ 819 w 1639"/>
                  <a:gd name="T3" fmla="*/ 0 h 2755"/>
                  <a:gd name="T4" fmla="*/ 0 w 1639"/>
                  <a:gd name="T5" fmla="*/ 819 h 2755"/>
                  <a:gd name="T6" fmla="*/ 0 w 1639"/>
                  <a:gd name="T7" fmla="*/ 1935 h 2755"/>
                  <a:gd name="T8" fmla="*/ 819 w 1639"/>
                  <a:gd name="T9" fmla="*/ 2755 h 2755"/>
                  <a:gd name="T10" fmla="*/ 819 w 1639"/>
                  <a:gd name="T11" fmla="*/ 2755 h 2755"/>
                  <a:gd name="T12" fmla="*/ 1639 w 1639"/>
                  <a:gd name="T13" fmla="*/ 1935 h 2755"/>
                  <a:gd name="T14" fmla="*/ 1639 w 1639"/>
                  <a:gd name="T15" fmla="*/ 819 h 2755"/>
                  <a:gd name="T16" fmla="*/ 819 w 1639"/>
                  <a:gd name="T17" fmla="*/ 0 h 2755"/>
                  <a:gd name="T18" fmla="*/ 927 w 1639"/>
                  <a:gd name="T19" fmla="*/ 867 h 2755"/>
                  <a:gd name="T20" fmla="*/ 819 w 1639"/>
                  <a:gd name="T21" fmla="*/ 975 h 2755"/>
                  <a:gd name="T22" fmla="*/ 819 w 1639"/>
                  <a:gd name="T23" fmla="*/ 975 h 2755"/>
                  <a:gd name="T24" fmla="*/ 712 w 1639"/>
                  <a:gd name="T25" fmla="*/ 867 h 2755"/>
                  <a:gd name="T26" fmla="*/ 712 w 1639"/>
                  <a:gd name="T27" fmla="*/ 495 h 2755"/>
                  <a:gd name="T28" fmla="*/ 819 w 1639"/>
                  <a:gd name="T29" fmla="*/ 388 h 2755"/>
                  <a:gd name="T30" fmla="*/ 819 w 1639"/>
                  <a:gd name="T31" fmla="*/ 388 h 2755"/>
                  <a:gd name="T32" fmla="*/ 927 w 1639"/>
                  <a:gd name="T33" fmla="*/ 495 h 2755"/>
                  <a:gd name="T34" fmla="*/ 927 w 1639"/>
                  <a:gd name="T35" fmla="*/ 867 h 2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9" h="2755">
                    <a:moveTo>
                      <a:pt x="819" y="0"/>
                    </a:moveTo>
                    <a:lnTo>
                      <a:pt x="819" y="0"/>
                    </a:lnTo>
                    <a:cubicBezTo>
                      <a:pt x="367" y="0"/>
                      <a:pt x="0" y="367"/>
                      <a:pt x="0" y="819"/>
                    </a:cubicBezTo>
                    <a:lnTo>
                      <a:pt x="0" y="1935"/>
                    </a:lnTo>
                    <a:cubicBezTo>
                      <a:pt x="0" y="2388"/>
                      <a:pt x="367" y="2755"/>
                      <a:pt x="819" y="2755"/>
                    </a:cubicBezTo>
                    <a:lnTo>
                      <a:pt x="819" y="2755"/>
                    </a:lnTo>
                    <a:cubicBezTo>
                      <a:pt x="1272" y="2755"/>
                      <a:pt x="1639" y="2388"/>
                      <a:pt x="1639" y="1935"/>
                    </a:cubicBezTo>
                    <a:lnTo>
                      <a:pt x="1639" y="819"/>
                    </a:lnTo>
                    <a:cubicBezTo>
                      <a:pt x="1639" y="367"/>
                      <a:pt x="1272" y="0"/>
                      <a:pt x="819" y="0"/>
                    </a:cubicBezTo>
                    <a:close/>
                    <a:moveTo>
                      <a:pt x="927" y="867"/>
                    </a:moveTo>
                    <a:cubicBezTo>
                      <a:pt x="927" y="927"/>
                      <a:pt x="879" y="975"/>
                      <a:pt x="819" y="975"/>
                    </a:cubicBezTo>
                    <a:lnTo>
                      <a:pt x="819" y="975"/>
                    </a:lnTo>
                    <a:cubicBezTo>
                      <a:pt x="760" y="975"/>
                      <a:pt x="712" y="927"/>
                      <a:pt x="712" y="867"/>
                    </a:cubicBezTo>
                    <a:lnTo>
                      <a:pt x="712" y="495"/>
                    </a:lnTo>
                    <a:cubicBezTo>
                      <a:pt x="712" y="436"/>
                      <a:pt x="760" y="388"/>
                      <a:pt x="819" y="388"/>
                    </a:cubicBezTo>
                    <a:lnTo>
                      <a:pt x="819" y="388"/>
                    </a:lnTo>
                    <a:cubicBezTo>
                      <a:pt x="879" y="388"/>
                      <a:pt x="927" y="436"/>
                      <a:pt x="927" y="495"/>
                    </a:cubicBezTo>
                    <a:lnTo>
                      <a:pt x="927" y="8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Number3" descr="5004e32f-c8c3-4302-b76b-2b0fdd964e57">
                <a:extLst>
                  <a:ext uri="{FF2B5EF4-FFF2-40B4-BE49-F238E27FC236}">
                    <a16:creationId xmlns:a16="http://schemas.microsoft.com/office/drawing/2014/main" xmlns="" id="{5A0684D9-384C-23A8-A94F-13A13DA930AF}"/>
                  </a:ext>
                </a:extLst>
              </p:cNvPr>
              <p:cNvSpPr txBox="1"/>
              <p:nvPr/>
            </p:nvSpPr>
            <p:spPr>
              <a:xfrm>
                <a:off x="7263927" y="1955800"/>
                <a:ext cx="441210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accent3"/>
                    </a:solidFill>
                  </a:rPr>
                  <a:t>3</a:t>
                </a:r>
                <a:endParaRPr lang="zh-CN" altLang="en-US" sz="4000" b="1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58" name="组合 57" descr="9105cda6-ad6a-4935-87cb-a9dd9a017e69">
              <a:extLst>
                <a:ext uri="{FF2B5EF4-FFF2-40B4-BE49-F238E27FC236}">
                  <a16:creationId xmlns:a16="http://schemas.microsoft.com/office/drawing/2014/main" xmlns="" id="{929877EE-BF6C-52EB-2696-F764AF788D55}"/>
                </a:ext>
              </a:extLst>
            </p:cNvPr>
            <p:cNvGrpSpPr/>
            <p:nvPr/>
          </p:nvGrpSpPr>
          <p:grpSpPr>
            <a:xfrm>
              <a:off x="9029700" y="1955800"/>
              <a:ext cx="2489200" cy="3695700"/>
              <a:chOff x="9029700" y="1955800"/>
              <a:chExt cx="2489200" cy="3695700"/>
            </a:xfrm>
          </p:grpSpPr>
          <p:sp>
            <p:nvSpPr>
              <p:cNvPr id="9" name="ComponentBackground4" descr="4213d5d3-9443-403d-9004-ac592f541032">
                <a:extLst>
                  <a:ext uri="{FF2B5EF4-FFF2-40B4-BE49-F238E27FC236}">
                    <a16:creationId xmlns:a16="http://schemas.microsoft.com/office/drawing/2014/main" xmlns="" id="{957785F9-CA63-0A53-8EDA-8A0DFABD7E69}"/>
                  </a:ext>
                </a:extLst>
              </p:cNvPr>
              <p:cNvSpPr/>
              <p:nvPr/>
            </p:nvSpPr>
            <p:spPr>
              <a:xfrm>
                <a:off x="9029700" y="1955800"/>
                <a:ext cx="2489200" cy="3403600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Bullet4" descr="c6d01795-b8a7-4cbd-a990-df6a9af79e44">
                <a:extLst>
                  <a:ext uri="{FF2B5EF4-FFF2-40B4-BE49-F238E27FC236}">
                    <a16:creationId xmlns:a16="http://schemas.microsoft.com/office/drawing/2014/main" xmlns="" id="{D252589C-9394-0668-A10C-B83409AC39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131300" y="2597150"/>
                <a:ext cx="2286000" cy="9017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高扩展性</a:t>
                </a:r>
                <a:endParaRPr lang="en-US" dirty="0"/>
              </a:p>
            </p:txBody>
          </p:sp>
          <p:sp>
            <p:nvSpPr>
              <p:cNvPr id="21" name="Text4" descr="1f996d4d-ac32-454d-98cd-c7431a9340df">
                <a:extLst>
                  <a:ext uri="{FF2B5EF4-FFF2-40B4-BE49-F238E27FC236}">
                    <a16:creationId xmlns:a16="http://schemas.microsoft.com/office/drawing/2014/main" xmlns="" id="{F4B553B4-DF08-74F2-9D1A-FB09239BC3FF}"/>
                  </a:ext>
                </a:extLst>
              </p:cNvPr>
              <p:cNvSpPr/>
              <p:nvPr/>
            </p:nvSpPr>
            <p:spPr>
              <a:xfrm>
                <a:off x="9131302" y="3498850"/>
                <a:ext cx="2285996" cy="1219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具有良好的扩展性，能够根据业务需求进行灵活的扩展和升级。</a:t>
                </a:r>
                <a:endParaRPr lang="en-US" dirty="0"/>
              </a:p>
            </p:txBody>
          </p:sp>
          <p:sp>
            <p:nvSpPr>
              <p:cNvPr id="25" name="IconBackground4" descr="bfdaea2f-647b-4d11-bbc7-53e1a3606323">
                <a:extLst>
                  <a:ext uri="{FF2B5EF4-FFF2-40B4-BE49-F238E27FC236}">
                    <a16:creationId xmlns:a16="http://schemas.microsoft.com/office/drawing/2014/main" xmlns="" id="{923FA84E-9523-DB86-633E-2898431D0419}"/>
                  </a:ext>
                </a:extLst>
              </p:cNvPr>
              <p:cNvSpPr/>
              <p:nvPr/>
            </p:nvSpPr>
            <p:spPr>
              <a:xfrm>
                <a:off x="9982201" y="5067300"/>
                <a:ext cx="584200" cy="584200"/>
              </a:xfrm>
              <a:prstGeom prst="ellipse">
                <a:avLst/>
              </a:prstGeom>
              <a:gradFill flip="none" rotWithShape="1">
                <a:gsLst>
                  <a:gs pos="5000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Icon4" descr="21596472-7ad8-43a3-a92b-0e909a658281">
                <a:extLst>
                  <a:ext uri="{FF2B5EF4-FFF2-40B4-BE49-F238E27FC236}">
                    <a16:creationId xmlns:a16="http://schemas.microsoft.com/office/drawing/2014/main" xmlns="" id="{7B380D73-D53C-EDC4-4000-5A8DEDF15433}"/>
                  </a:ext>
                </a:extLst>
              </p:cNvPr>
              <p:cNvSpPr/>
              <p:nvPr/>
            </p:nvSpPr>
            <p:spPr>
              <a:xfrm>
                <a:off x="10125191" y="5210498"/>
                <a:ext cx="298220" cy="297804"/>
              </a:xfrm>
              <a:custGeom>
                <a:avLst/>
                <a:gdLst>
                  <a:gd name="connsiteX0" fmla="*/ 171723 w 608697"/>
                  <a:gd name="connsiteY0" fmla="*/ 489435 h 607851"/>
                  <a:gd name="connsiteX1" fmla="*/ 154566 w 608697"/>
                  <a:gd name="connsiteY1" fmla="*/ 495651 h 607851"/>
                  <a:gd name="connsiteX2" fmla="*/ 183414 w 608697"/>
                  <a:gd name="connsiteY2" fmla="*/ 515059 h 607851"/>
                  <a:gd name="connsiteX3" fmla="*/ 171723 w 608697"/>
                  <a:gd name="connsiteY3" fmla="*/ 489435 h 607851"/>
                  <a:gd name="connsiteX4" fmla="*/ 273906 w 608697"/>
                  <a:gd name="connsiteY4" fmla="*/ 468359 h 607851"/>
                  <a:gd name="connsiteX5" fmla="*/ 231089 w 608697"/>
                  <a:gd name="connsiteY5" fmla="*/ 473969 h 607851"/>
                  <a:gd name="connsiteX6" fmla="*/ 273906 w 608697"/>
                  <a:gd name="connsiteY6" fmla="*/ 535679 h 607851"/>
                  <a:gd name="connsiteX7" fmla="*/ 494986 w 608697"/>
                  <a:gd name="connsiteY7" fmla="*/ 467158 h 607851"/>
                  <a:gd name="connsiteX8" fmla="*/ 469328 w 608697"/>
                  <a:gd name="connsiteY8" fmla="*/ 492781 h 607851"/>
                  <a:gd name="connsiteX9" fmla="*/ 479197 w 608697"/>
                  <a:gd name="connsiteY9" fmla="*/ 512794 h 607851"/>
                  <a:gd name="connsiteX10" fmla="*/ 479197 w 608697"/>
                  <a:gd name="connsiteY10" fmla="*/ 539478 h 607851"/>
                  <a:gd name="connsiteX11" fmla="*/ 494986 w 608697"/>
                  <a:gd name="connsiteY11" fmla="*/ 555246 h 607851"/>
                  <a:gd name="connsiteX12" fmla="*/ 510776 w 608697"/>
                  <a:gd name="connsiteY12" fmla="*/ 539478 h 607851"/>
                  <a:gd name="connsiteX13" fmla="*/ 510776 w 608697"/>
                  <a:gd name="connsiteY13" fmla="*/ 512794 h 607851"/>
                  <a:gd name="connsiteX14" fmla="*/ 520493 w 608697"/>
                  <a:gd name="connsiteY14" fmla="*/ 492781 h 607851"/>
                  <a:gd name="connsiteX15" fmla="*/ 494986 w 608697"/>
                  <a:gd name="connsiteY15" fmla="*/ 467158 h 607851"/>
                  <a:gd name="connsiteX16" fmla="*/ 494986 w 608697"/>
                  <a:gd name="connsiteY16" fmla="*/ 361332 h 607851"/>
                  <a:gd name="connsiteX17" fmla="*/ 460674 w 608697"/>
                  <a:gd name="connsiteY17" fmla="*/ 395596 h 607851"/>
                  <a:gd name="connsiteX18" fmla="*/ 460674 w 608697"/>
                  <a:gd name="connsiteY18" fmla="*/ 426374 h 607851"/>
                  <a:gd name="connsiteX19" fmla="*/ 529147 w 608697"/>
                  <a:gd name="connsiteY19" fmla="*/ 426374 h 607851"/>
                  <a:gd name="connsiteX20" fmla="*/ 529147 w 608697"/>
                  <a:gd name="connsiteY20" fmla="*/ 395596 h 607851"/>
                  <a:gd name="connsiteX21" fmla="*/ 494986 w 608697"/>
                  <a:gd name="connsiteY21" fmla="*/ 361332 h 607851"/>
                  <a:gd name="connsiteX22" fmla="*/ 200571 w 608697"/>
                  <a:gd name="connsiteY22" fmla="*/ 334174 h 607851"/>
                  <a:gd name="connsiteX23" fmla="*/ 212110 w 608697"/>
                  <a:gd name="connsiteY23" fmla="*/ 416050 h 607851"/>
                  <a:gd name="connsiteX24" fmla="*/ 273906 w 608697"/>
                  <a:gd name="connsiteY24" fmla="*/ 407862 h 607851"/>
                  <a:gd name="connsiteX25" fmla="*/ 273906 w 608697"/>
                  <a:gd name="connsiteY25" fmla="*/ 334174 h 607851"/>
                  <a:gd name="connsiteX26" fmla="*/ 62555 w 608697"/>
                  <a:gd name="connsiteY26" fmla="*/ 334174 h 607851"/>
                  <a:gd name="connsiteX27" fmla="*/ 109016 w 608697"/>
                  <a:gd name="connsiteY27" fmla="*/ 449103 h 607851"/>
                  <a:gd name="connsiteX28" fmla="*/ 153503 w 608697"/>
                  <a:gd name="connsiteY28" fmla="*/ 431667 h 607851"/>
                  <a:gd name="connsiteX29" fmla="*/ 139838 w 608697"/>
                  <a:gd name="connsiteY29" fmla="*/ 334174 h 607851"/>
                  <a:gd name="connsiteX30" fmla="*/ 494986 w 608697"/>
                  <a:gd name="connsiteY30" fmla="*/ 321002 h 607851"/>
                  <a:gd name="connsiteX31" fmla="*/ 569533 w 608697"/>
                  <a:gd name="connsiteY31" fmla="*/ 395596 h 607851"/>
                  <a:gd name="connsiteX32" fmla="*/ 569533 w 608697"/>
                  <a:gd name="connsiteY32" fmla="*/ 427890 h 607851"/>
                  <a:gd name="connsiteX33" fmla="*/ 578339 w 608697"/>
                  <a:gd name="connsiteY33" fmla="*/ 427890 h 607851"/>
                  <a:gd name="connsiteX34" fmla="*/ 594584 w 608697"/>
                  <a:gd name="connsiteY34" fmla="*/ 444113 h 607851"/>
                  <a:gd name="connsiteX35" fmla="*/ 594584 w 608697"/>
                  <a:gd name="connsiteY35" fmla="*/ 578291 h 607851"/>
                  <a:gd name="connsiteX36" fmla="*/ 578339 w 608697"/>
                  <a:gd name="connsiteY36" fmla="*/ 594514 h 607851"/>
                  <a:gd name="connsiteX37" fmla="*/ 411482 w 608697"/>
                  <a:gd name="connsiteY37" fmla="*/ 594514 h 607851"/>
                  <a:gd name="connsiteX38" fmla="*/ 395237 w 608697"/>
                  <a:gd name="connsiteY38" fmla="*/ 578291 h 607851"/>
                  <a:gd name="connsiteX39" fmla="*/ 395237 w 608697"/>
                  <a:gd name="connsiteY39" fmla="*/ 444113 h 607851"/>
                  <a:gd name="connsiteX40" fmla="*/ 411482 w 608697"/>
                  <a:gd name="connsiteY40" fmla="*/ 427890 h 607851"/>
                  <a:gd name="connsiteX41" fmla="*/ 420440 w 608697"/>
                  <a:gd name="connsiteY41" fmla="*/ 427890 h 607851"/>
                  <a:gd name="connsiteX42" fmla="*/ 420440 w 608697"/>
                  <a:gd name="connsiteY42" fmla="*/ 395596 h 607851"/>
                  <a:gd name="connsiteX43" fmla="*/ 494986 w 608697"/>
                  <a:gd name="connsiteY43" fmla="*/ 321002 h 607851"/>
                  <a:gd name="connsiteX44" fmla="*/ 393854 w 608697"/>
                  <a:gd name="connsiteY44" fmla="*/ 192256 h 607851"/>
                  <a:gd name="connsiteX45" fmla="*/ 334639 w 608697"/>
                  <a:gd name="connsiteY45" fmla="*/ 199989 h 607851"/>
                  <a:gd name="connsiteX46" fmla="*/ 334639 w 608697"/>
                  <a:gd name="connsiteY46" fmla="*/ 273525 h 607851"/>
                  <a:gd name="connsiteX47" fmla="*/ 405393 w 608697"/>
                  <a:gd name="connsiteY47" fmla="*/ 273525 h 607851"/>
                  <a:gd name="connsiteX48" fmla="*/ 393854 w 608697"/>
                  <a:gd name="connsiteY48" fmla="*/ 192256 h 607851"/>
                  <a:gd name="connsiteX49" fmla="*/ 212110 w 608697"/>
                  <a:gd name="connsiteY49" fmla="*/ 191801 h 607851"/>
                  <a:gd name="connsiteX50" fmla="*/ 200571 w 608697"/>
                  <a:gd name="connsiteY50" fmla="*/ 273525 h 607851"/>
                  <a:gd name="connsiteX51" fmla="*/ 273906 w 608697"/>
                  <a:gd name="connsiteY51" fmla="*/ 273525 h 607851"/>
                  <a:gd name="connsiteX52" fmla="*/ 273906 w 608697"/>
                  <a:gd name="connsiteY52" fmla="*/ 199989 h 607851"/>
                  <a:gd name="connsiteX53" fmla="*/ 212110 w 608697"/>
                  <a:gd name="connsiteY53" fmla="*/ 191801 h 607851"/>
                  <a:gd name="connsiteX54" fmla="*/ 499681 w 608697"/>
                  <a:gd name="connsiteY54" fmla="*/ 158748 h 607851"/>
                  <a:gd name="connsiteX55" fmla="*/ 452613 w 608697"/>
                  <a:gd name="connsiteY55" fmla="*/ 177094 h 607851"/>
                  <a:gd name="connsiteX56" fmla="*/ 466126 w 608697"/>
                  <a:gd name="connsiteY56" fmla="*/ 273525 h 607851"/>
                  <a:gd name="connsiteX57" fmla="*/ 545990 w 608697"/>
                  <a:gd name="connsiteY57" fmla="*/ 273525 h 607851"/>
                  <a:gd name="connsiteX58" fmla="*/ 499681 w 608697"/>
                  <a:gd name="connsiteY58" fmla="*/ 158748 h 607851"/>
                  <a:gd name="connsiteX59" fmla="*/ 109016 w 608697"/>
                  <a:gd name="connsiteY59" fmla="*/ 158748 h 607851"/>
                  <a:gd name="connsiteX60" fmla="*/ 62555 w 608697"/>
                  <a:gd name="connsiteY60" fmla="*/ 273525 h 607851"/>
                  <a:gd name="connsiteX61" fmla="*/ 139838 w 608697"/>
                  <a:gd name="connsiteY61" fmla="*/ 273525 h 607851"/>
                  <a:gd name="connsiteX62" fmla="*/ 153503 w 608697"/>
                  <a:gd name="connsiteY62" fmla="*/ 176184 h 607851"/>
                  <a:gd name="connsiteX63" fmla="*/ 109016 w 608697"/>
                  <a:gd name="connsiteY63" fmla="*/ 158748 h 607851"/>
                  <a:gd name="connsiteX64" fmla="*/ 183414 w 608697"/>
                  <a:gd name="connsiteY64" fmla="*/ 92792 h 607851"/>
                  <a:gd name="connsiteX65" fmla="*/ 154566 w 608697"/>
                  <a:gd name="connsiteY65" fmla="*/ 112200 h 607851"/>
                  <a:gd name="connsiteX66" fmla="*/ 171723 w 608697"/>
                  <a:gd name="connsiteY66" fmla="*/ 118416 h 607851"/>
                  <a:gd name="connsiteX67" fmla="*/ 183414 w 608697"/>
                  <a:gd name="connsiteY67" fmla="*/ 92792 h 607851"/>
                  <a:gd name="connsiteX68" fmla="*/ 421487 w 608697"/>
                  <a:gd name="connsiteY68" fmla="*/ 90670 h 607851"/>
                  <a:gd name="connsiteX69" fmla="*/ 434545 w 608697"/>
                  <a:gd name="connsiteY69" fmla="*/ 119326 h 607851"/>
                  <a:gd name="connsiteX70" fmla="*/ 454131 w 608697"/>
                  <a:gd name="connsiteY70" fmla="*/ 112200 h 607851"/>
                  <a:gd name="connsiteX71" fmla="*/ 421487 w 608697"/>
                  <a:gd name="connsiteY71" fmla="*/ 90670 h 607851"/>
                  <a:gd name="connsiteX72" fmla="*/ 334639 w 608697"/>
                  <a:gd name="connsiteY72" fmla="*/ 74294 h 607851"/>
                  <a:gd name="connsiteX73" fmla="*/ 334639 w 608697"/>
                  <a:gd name="connsiteY73" fmla="*/ 139492 h 607851"/>
                  <a:gd name="connsiteX74" fmla="*/ 375027 w 608697"/>
                  <a:gd name="connsiteY74" fmla="*/ 134337 h 607851"/>
                  <a:gd name="connsiteX75" fmla="*/ 334639 w 608697"/>
                  <a:gd name="connsiteY75" fmla="*/ 74294 h 607851"/>
                  <a:gd name="connsiteX76" fmla="*/ 273906 w 608697"/>
                  <a:gd name="connsiteY76" fmla="*/ 72172 h 607851"/>
                  <a:gd name="connsiteX77" fmla="*/ 231089 w 608697"/>
                  <a:gd name="connsiteY77" fmla="*/ 133882 h 607851"/>
                  <a:gd name="connsiteX78" fmla="*/ 273906 w 608697"/>
                  <a:gd name="connsiteY78" fmla="*/ 139492 h 607851"/>
                  <a:gd name="connsiteX79" fmla="*/ 303058 w 608697"/>
                  <a:gd name="connsiteY79" fmla="*/ 0 h 607851"/>
                  <a:gd name="connsiteX80" fmla="*/ 304273 w 608697"/>
                  <a:gd name="connsiteY80" fmla="*/ 0 h 607851"/>
                  <a:gd name="connsiteX81" fmla="*/ 608697 w 608697"/>
                  <a:gd name="connsiteY81" fmla="*/ 303850 h 607851"/>
                  <a:gd name="connsiteX82" fmla="*/ 603838 w 608697"/>
                  <a:gd name="connsiteY82" fmla="*/ 358282 h 607851"/>
                  <a:gd name="connsiteX83" fmla="*/ 567550 w 608697"/>
                  <a:gd name="connsiteY83" fmla="*/ 306427 h 607851"/>
                  <a:gd name="connsiteX84" fmla="*/ 494974 w 608697"/>
                  <a:gd name="connsiteY84" fmla="*/ 280651 h 607851"/>
                  <a:gd name="connsiteX85" fmla="*/ 397650 w 608697"/>
                  <a:gd name="connsiteY85" fmla="*/ 334174 h 607851"/>
                  <a:gd name="connsiteX86" fmla="*/ 334639 w 608697"/>
                  <a:gd name="connsiteY86" fmla="*/ 334174 h 607851"/>
                  <a:gd name="connsiteX87" fmla="*/ 334639 w 608697"/>
                  <a:gd name="connsiteY87" fmla="*/ 407862 h 607851"/>
                  <a:gd name="connsiteX88" fmla="*/ 365613 w 608697"/>
                  <a:gd name="connsiteY88" fmla="*/ 410895 h 607851"/>
                  <a:gd name="connsiteX89" fmla="*/ 354833 w 608697"/>
                  <a:gd name="connsiteY89" fmla="*/ 444100 h 607851"/>
                  <a:gd name="connsiteX90" fmla="*/ 354833 w 608697"/>
                  <a:gd name="connsiteY90" fmla="*/ 470330 h 607851"/>
                  <a:gd name="connsiteX91" fmla="*/ 334639 w 608697"/>
                  <a:gd name="connsiteY91" fmla="*/ 468359 h 607851"/>
                  <a:gd name="connsiteX92" fmla="*/ 334639 w 608697"/>
                  <a:gd name="connsiteY92" fmla="*/ 533557 h 607851"/>
                  <a:gd name="connsiteX93" fmla="*/ 354833 w 608697"/>
                  <a:gd name="connsiteY93" fmla="*/ 510662 h 607851"/>
                  <a:gd name="connsiteX94" fmla="*/ 354833 w 608697"/>
                  <a:gd name="connsiteY94" fmla="*/ 578285 h 607851"/>
                  <a:gd name="connsiteX95" fmla="*/ 356503 w 608697"/>
                  <a:gd name="connsiteY95" fmla="*/ 592386 h 607851"/>
                  <a:gd name="connsiteX96" fmla="*/ 360299 w 608697"/>
                  <a:gd name="connsiteY96" fmla="*/ 602696 h 607851"/>
                  <a:gd name="connsiteX97" fmla="*/ 303058 w 608697"/>
                  <a:gd name="connsiteY97" fmla="*/ 607851 h 607851"/>
                  <a:gd name="connsiteX98" fmla="*/ 0 w 608697"/>
                  <a:gd name="connsiteY98" fmla="*/ 303850 h 607851"/>
                  <a:gd name="connsiteX99" fmla="*/ 303058 w 608697"/>
                  <a:gd name="connsiteY99" fmla="*/ 0 h 607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</a:cxnLst>
                <a:rect l="l" t="t" r="r" b="b"/>
                <a:pathLst>
                  <a:path w="608697" h="607851">
                    <a:moveTo>
                      <a:pt x="171723" y="489435"/>
                    </a:moveTo>
                    <a:cubicBezTo>
                      <a:pt x="165953" y="491406"/>
                      <a:pt x="160335" y="493377"/>
                      <a:pt x="154566" y="495651"/>
                    </a:cubicBezTo>
                    <a:cubicBezTo>
                      <a:pt x="163676" y="502777"/>
                      <a:pt x="173393" y="509297"/>
                      <a:pt x="183414" y="515059"/>
                    </a:cubicBezTo>
                    <a:cubicBezTo>
                      <a:pt x="179466" y="507174"/>
                      <a:pt x="175670" y="499138"/>
                      <a:pt x="171723" y="489435"/>
                    </a:cubicBezTo>
                    <a:close/>
                    <a:moveTo>
                      <a:pt x="273906" y="468359"/>
                    </a:moveTo>
                    <a:cubicBezTo>
                      <a:pt x="259634" y="469421"/>
                      <a:pt x="245362" y="471240"/>
                      <a:pt x="231089" y="473969"/>
                    </a:cubicBezTo>
                    <a:cubicBezTo>
                      <a:pt x="240807" y="495954"/>
                      <a:pt x="255079" y="520972"/>
                      <a:pt x="273906" y="535679"/>
                    </a:cubicBezTo>
                    <a:close/>
                    <a:moveTo>
                      <a:pt x="494986" y="467158"/>
                    </a:moveTo>
                    <a:cubicBezTo>
                      <a:pt x="480867" y="467158"/>
                      <a:pt x="469328" y="478681"/>
                      <a:pt x="469328" y="492781"/>
                    </a:cubicBezTo>
                    <a:cubicBezTo>
                      <a:pt x="469328" y="500968"/>
                      <a:pt x="473275" y="508094"/>
                      <a:pt x="479197" y="512794"/>
                    </a:cubicBezTo>
                    <a:lnTo>
                      <a:pt x="479197" y="539478"/>
                    </a:lnTo>
                    <a:cubicBezTo>
                      <a:pt x="479197" y="548272"/>
                      <a:pt x="486181" y="555246"/>
                      <a:pt x="494986" y="555246"/>
                    </a:cubicBezTo>
                    <a:cubicBezTo>
                      <a:pt x="503640" y="555246"/>
                      <a:pt x="510776" y="548272"/>
                      <a:pt x="510776" y="539478"/>
                    </a:cubicBezTo>
                    <a:lnTo>
                      <a:pt x="510776" y="512794"/>
                    </a:lnTo>
                    <a:cubicBezTo>
                      <a:pt x="516697" y="508094"/>
                      <a:pt x="520493" y="500968"/>
                      <a:pt x="520493" y="492781"/>
                    </a:cubicBezTo>
                    <a:cubicBezTo>
                      <a:pt x="520493" y="478681"/>
                      <a:pt x="509106" y="467158"/>
                      <a:pt x="494986" y="467158"/>
                    </a:cubicBezTo>
                    <a:close/>
                    <a:moveTo>
                      <a:pt x="494986" y="361332"/>
                    </a:moveTo>
                    <a:cubicBezTo>
                      <a:pt x="476160" y="361332"/>
                      <a:pt x="460674" y="376645"/>
                      <a:pt x="460674" y="395596"/>
                    </a:cubicBezTo>
                    <a:lnTo>
                      <a:pt x="460674" y="426374"/>
                    </a:lnTo>
                    <a:lnTo>
                      <a:pt x="529147" y="426374"/>
                    </a:lnTo>
                    <a:lnTo>
                      <a:pt x="529147" y="395596"/>
                    </a:lnTo>
                    <a:cubicBezTo>
                      <a:pt x="529147" y="376645"/>
                      <a:pt x="513813" y="361332"/>
                      <a:pt x="494986" y="361332"/>
                    </a:cubicBezTo>
                    <a:close/>
                    <a:moveTo>
                      <a:pt x="200571" y="334174"/>
                    </a:moveTo>
                    <a:cubicBezTo>
                      <a:pt x="202241" y="362982"/>
                      <a:pt x="206189" y="390577"/>
                      <a:pt x="212110" y="416050"/>
                    </a:cubicBezTo>
                    <a:cubicBezTo>
                      <a:pt x="232608" y="411956"/>
                      <a:pt x="253257" y="409227"/>
                      <a:pt x="273906" y="407862"/>
                    </a:cubicBezTo>
                    <a:lnTo>
                      <a:pt x="273906" y="334174"/>
                    </a:lnTo>
                    <a:close/>
                    <a:moveTo>
                      <a:pt x="62555" y="334174"/>
                    </a:moveTo>
                    <a:cubicBezTo>
                      <a:pt x="68021" y="376931"/>
                      <a:pt x="84419" y="416201"/>
                      <a:pt x="109016" y="449103"/>
                    </a:cubicBezTo>
                    <a:cubicBezTo>
                      <a:pt x="123440" y="442584"/>
                      <a:pt x="138320" y="436670"/>
                      <a:pt x="153503" y="431667"/>
                    </a:cubicBezTo>
                    <a:cubicBezTo>
                      <a:pt x="146215" y="401191"/>
                      <a:pt x="141508" y="368289"/>
                      <a:pt x="139838" y="334174"/>
                    </a:cubicBezTo>
                    <a:close/>
                    <a:moveTo>
                      <a:pt x="494986" y="321002"/>
                    </a:moveTo>
                    <a:cubicBezTo>
                      <a:pt x="536131" y="321002"/>
                      <a:pt x="569533" y="354509"/>
                      <a:pt x="569533" y="395596"/>
                    </a:cubicBezTo>
                    <a:lnTo>
                      <a:pt x="569533" y="427890"/>
                    </a:lnTo>
                    <a:lnTo>
                      <a:pt x="578339" y="427890"/>
                    </a:lnTo>
                    <a:cubicBezTo>
                      <a:pt x="587296" y="427890"/>
                      <a:pt x="594584" y="435168"/>
                      <a:pt x="594584" y="444113"/>
                    </a:cubicBezTo>
                    <a:lnTo>
                      <a:pt x="594584" y="578291"/>
                    </a:lnTo>
                    <a:cubicBezTo>
                      <a:pt x="594584" y="587388"/>
                      <a:pt x="587296" y="594514"/>
                      <a:pt x="578339" y="594514"/>
                    </a:cubicBezTo>
                    <a:lnTo>
                      <a:pt x="411482" y="594514"/>
                    </a:lnTo>
                    <a:cubicBezTo>
                      <a:pt x="402525" y="594514"/>
                      <a:pt x="395237" y="587388"/>
                      <a:pt x="395237" y="578291"/>
                    </a:cubicBezTo>
                    <a:lnTo>
                      <a:pt x="395237" y="444113"/>
                    </a:lnTo>
                    <a:cubicBezTo>
                      <a:pt x="395237" y="435168"/>
                      <a:pt x="402525" y="427890"/>
                      <a:pt x="411482" y="427890"/>
                    </a:cubicBezTo>
                    <a:lnTo>
                      <a:pt x="420440" y="427890"/>
                    </a:lnTo>
                    <a:lnTo>
                      <a:pt x="420440" y="395596"/>
                    </a:lnTo>
                    <a:cubicBezTo>
                      <a:pt x="420440" y="354357"/>
                      <a:pt x="453842" y="321002"/>
                      <a:pt x="494986" y="321002"/>
                    </a:cubicBezTo>
                    <a:close/>
                    <a:moveTo>
                      <a:pt x="393854" y="192256"/>
                    </a:moveTo>
                    <a:cubicBezTo>
                      <a:pt x="374419" y="196047"/>
                      <a:pt x="354529" y="198624"/>
                      <a:pt x="334639" y="199989"/>
                    </a:cubicBezTo>
                    <a:lnTo>
                      <a:pt x="334639" y="273525"/>
                    </a:lnTo>
                    <a:lnTo>
                      <a:pt x="405393" y="273525"/>
                    </a:lnTo>
                    <a:cubicBezTo>
                      <a:pt x="403723" y="245020"/>
                      <a:pt x="399927" y="217577"/>
                      <a:pt x="393854" y="192256"/>
                    </a:cubicBezTo>
                    <a:close/>
                    <a:moveTo>
                      <a:pt x="212110" y="191801"/>
                    </a:moveTo>
                    <a:cubicBezTo>
                      <a:pt x="206189" y="217274"/>
                      <a:pt x="202241" y="244869"/>
                      <a:pt x="200571" y="273525"/>
                    </a:cubicBezTo>
                    <a:lnTo>
                      <a:pt x="273906" y="273525"/>
                    </a:lnTo>
                    <a:lnTo>
                      <a:pt x="273906" y="199989"/>
                    </a:lnTo>
                    <a:cubicBezTo>
                      <a:pt x="253257" y="198624"/>
                      <a:pt x="232608" y="195895"/>
                      <a:pt x="212110" y="191801"/>
                    </a:cubicBezTo>
                    <a:close/>
                    <a:moveTo>
                      <a:pt x="499681" y="158748"/>
                    </a:moveTo>
                    <a:cubicBezTo>
                      <a:pt x="484346" y="165722"/>
                      <a:pt x="468707" y="171787"/>
                      <a:pt x="452613" y="177094"/>
                    </a:cubicBezTo>
                    <a:cubicBezTo>
                      <a:pt x="459901" y="207267"/>
                      <a:pt x="464456" y="239865"/>
                      <a:pt x="466126" y="273525"/>
                    </a:cubicBezTo>
                    <a:lnTo>
                      <a:pt x="545990" y="273525"/>
                    </a:lnTo>
                    <a:cubicBezTo>
                      <a:pt x="540676" y="230920"/>
                      <a:pt x="524278" y="191650"/>
                      <a:pt x="499681" y="158748"/>
                    </a:cubicBezTo>
                    <a:close/>
                    <a:moveTo>
                      <a:pt x="109016" y="158748"/>
                    </a:moveTo>
                    <a:cubicBezTo>
                      <a:pt x="84419" y="191650"/>
                      <a:pt x="68021" y="230920"/>
                      <a:pt x="62555" y="273525"/>
                    </a:cubicBezTo>
                    <a:lnTo>
                      <a:pt x="139838" y="273525"/>
                    </a:lnTo>
                    <a:cubicBezTo>
                      <a:pt x="141508" y="239562"/>
                      <a:pt x="146215" y="206660"/>
                      <a:pt x="153503" y="176184"/>
                    </a:cubicBezTo>
                    <a:cubicBezTo>
                      <a:pt x="138320" y="171181"/>
                      <a:pt x="123440" y="165267"/>
                      <a:pt x="109016" y="158748"/>
                    </a:cubicBezTo>
                    <a:close/>
                    <a:moveTo>
                      <a:pt x="183414" y="92792"/>
                    </a:moveTo>
                    <a:cubicBezTo>
                      <a:pt x="173393" y="98554"/>
                      <a:pt x="163676" y="105074"/>
                      <a:pt x="154566" y="112200"/>
                    </a:cubicBezTo>
                    <a:cubicBezTo>
                      <a:pt x="160335" y="114474"/>
                      <a:pt x="165953" y="116445"/>
                      <a:pt x="171723" y="118416"/>
                    </a:cubicBezTo>
                    <a:cubicBezTo>
                      <a:pt x="175670" y="108561"/>
                      <a:pt x="179466" y="100525"/>
                      <a:pt x="183414" y="92792"/>
                    </a:cubicBezTo>
                    <a:close/>
                    <a:moveTo>
                      <a:pt x="421487" y="90670"/>
                    </a:moveTo>
                    <a:cubicBezTo>
                      <a:pt x="425891" y="99160"/>
                      <a:pt x="430142" y="108409"/>
                      <a:pt x="434545" y="119326"/>
                    </a:cubicBezTo>
                    <a:cubicBezTo>
                      <a:pt x="441074" y="117052"/>
                      <a:pt x="447603" y="114777"/>
                      <a:pt x="454131" y="112200"/>
                    </a:cubicBezTo>
                    <a:cubicBezTo>
                      <a:pt x="443807" y="104164"/>
                      <a:pt x="433027" y="97038"/>
                      <a:pt x="421487" y="90670"/>
                    </a:cubicBezTo>
                    <a:close/>
                    <a:moveTo>
                      <a:pt x="334639" y="74294"/>
                    </a:moveTo>
                    <a:lnTo>
                      <a:pt x="334639" y="139492"/>
                    </a:lnTo>
                    <a:cubicBezTo>
                      <a:pt x="348152" y="138430"/>
                      <a:pt x="361665" y="136763"/>
                      <a:pt x="375027" y="134337"/>
                    </a:cubicBezTo>
                    <a:cubicBezTo>
                      <a:pt x="361210" y="102344"/>
                      <a:pt x="346482" y="84301"/>
                      <a:pt x="334639" y="74294"/>
                    </a:cubicBezTo>
                    <a:close/>
                    <a:moveTo>
                      <a:pt x="273906" y="72172"/>
                    </a:moveTo>
                    <a:cubicBezTo>
                      <a:pt x="255079" y="86727"/>
                      <a:pt x="240807" y="111897"/>
                      <a:pt x="231089" y="133882"/>
                    </a:cubicBezTo>
                    <a:cubicBezTo>
                      <a:pt x="245362" y="136459"/>
                      <a:pt x="259634" y="138430"/>
                      <a:pt x="273906" y="139492"/>
                    </a:cubicBezTo>
                    <a:close/>
                    <a:moveTo>
                      <a:pt x="303058" y="0"/>
                    </a:moveTo>
                    <a:lnTo>
                      <a:pt x="304273" y="0"/>
                    </a:lnTo>
                    <a:cubicBezTo>
                      <a:pt x="472199" y="0"/>
                      <a:pt x="608697" y="136308"/>
                      <a:pt x="608697" y="303850"/>
                    </a:cubicBezTo>
                    <a:cubicBezTo>
                      <a:pt x="608697" y="322499"/>
                      <a:pt x="607027" y="340694"/>
                      <a:pt x="603838" y="358282"/>
                    </a:cubicBezTo>
                    <a:cubicBezTo>
                      <a:pt x="596702" y="337813"/>
                      <a:pt x="584100" y="319921"/>
                      <a:pt x="567550" y="306427"/>
                    </a:cubicBezTo>
                    <a:cubicBezTo>
                      <a:pt x="547660" y="290355"/>
                      <a:pt x="522456" y="280651"/>
                      <a:pt x="494974" y="280651"/>
                    </a:cubicBezTo>
                    <a:cubicBezTo>
                      <a:pt x="453980" y="280651"/>
                      <a:pt x="418147" y="302030"/>
                      <a:pt x="397650" y="334174"/>
                    </a:cubicBezTo>
                    <a:lnTo>
                      <a:pt x="334639" y="334174"/>
                    </a:lnTo>
                    <a:lnTo>
                      <a:pt x="334639" y="407862"/>
                    </a:lnTo>
                    <a:cubicBezTo>
                      <a:pt x="344964" y="408620"/>
                      <a:pt x="355288" y="409682"/>
                      <a:pt x="365613" y="410895"/>
                    </a:cubicBezTo>
                    <a:cubicBezTo>
                      <a:pt x="358780" y="420295"/>
                      <a:pt x="354833" y="431818"/>
                      <a:pt x="354833" y="444100"/>
                    </a:cubicBezTo>
                    <a:lnTo>
                      <a:pt x="354833" y="470330"/>
                    </a:lnTo>
                    <a:cubicBezTo>
                      <a:pt x="348152" y="469572"/>
                      <a:pt x="341472" y="468966"/>
                      <a:pt x="334639" y="468359"/>
                    </a:cubicBezTo>
                    <a:lnTo>
                      <a:pt x="334639" y="533557"/>
                    </a:lnTo>
                    <a:cubicBezTo>
                      <a:pt x="341623" y="527643"/>
                      <a:pt x="348304" y="520062"/>
                      <a:pt x="354833" y="510662"/>
                    </a:cubicBezTo>
                    <a:lnTo>
                      <a:pt x="354833" y="578285"/>
                    </a:lnTo>
                    <a:cubicBezTo>
                      <a:pt x="354833" y="583137"/>
                      <a:pt x="355440" y="587837"/>
                      <a:pt x="356503" y="592386"/>
                    </a:cubicBezTo>
                    <a:cubicBezTo>
                      <a:pt x="357414" y="596025"/>
                      <a:pt x="358780" y="599360"/>
                      <a:pt x="360299" y="602696"/>
                    </a:cubicBezTo>
                    <a:cubicBezTo>
                      <a:pt x="340561" y="606335"/>
                      <a:pt x="322189" y="607851"/>
                      <a:pt x="303058" y="607851"/>
                    </a:cubicBezTo>
                    <a:cubicBezTo>
                      <a:pt x="138016" y="607851"/>
                      <a:pt x="0" y="472453"/>
                      <a:pt x="0" y="303850"/>
                    </a:cubicBezTo>
                    <a:cubicBezTo>
                      <a:pt x="0" y="134943"/>
                      <a:pt x="138471" y="0"/>
                      <a:pt x="3030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Number4" descr="4ba1956e-3731-456a-8d45-0e13abda473d">
                <a:extLst>
                  <a:ext uri="{FF2B5EF4-FFF2-40B4-BE49-F238E27FC236}">
                    <a16:creationId xmlns:a16="http://schemas.microsoft.com/office/drawing/2014/main" xmlns="" id="{C088F78B-3379-13A2-107A-21EEDCB41410}"/>
                  </a:ext>
                </a:extLst>
              </p:cNvPr>
              <p:cNvSpPr txBox="1"/>
              <p:nvPr/>
            </p:nvSpPr>
            <p:spPr>
              <a:xfrm>
                <a:off x="10053693" y="1955800"/>
                <a:ext cx="441210" cy="70788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chemeClr val="accent4"/>
                    </a:solidFill>
                  </a:rPr>
                  <a:t>4</a:t>
                </a:r>
                <a:endParaRPr lang="zh-CN" altLang="en-US" sz="4000" b="1" dirty="0">
                  <a:solidFill>
                    <a:schemeClr val="accent4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9ab76af-3da0-4733-a372-9ba99b38efc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第三章：YXCH AI的行业应用</a:t>
            </a:r>
            <a:endParaRPr lang="en-US" dirty="0"/>
          </a:p>
        </p:txBody>
      </p:sp>
      <p:sp>
        <p:nvSpPr>
          <p:cNvPr id="3" name="文本占位符 2" descr="3912d636-136a-49bf-b0d5-52c84464ba8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领略YXCH AI在各行业的实际应用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智慧城市</a:t>
            </a:r>
            <a:endParaRPr lang="en-US" dirty="0"/>
          </a:p>
        </p:txBody>
      </p:sp>
      <p:grpSp>
        <p:nvGrpSpPr>
          <p:cNvPr id="8" name="f1d888dd-6dc6-472f-aebe-c726df833752.source.4.zh-Hans.pptx" descr="5d5e5a11-5ad9-4949-8873-566dcb16e29c">
            <a:extLst>
              <a:ext uri="{FF2B5EF4-FFF2-40B4-BE49-F238E27FC236}">
                <a16:creationId xmlns:a16="http://schemas.microsoft.com/office/drawing/2014/main" xmlns="" id="{1DE1BA10-F618-9665-815A-4159AB92B3C1}"/>
              </a:ext>
            </a:extLst>
          </p:cNvPr>
          <p:cNvGrpSpPr/>
          <p:nvPr/>
        </p:nvGrpSpPr>
        <p:grpSpPr>
          <a:xfrm>
            <a:off x="660400" y="1130300"/>
            <a:ext cx="10871200" cy="4729567"/>
            <a:chOff x="660400" y="1130300"/>
            <a:chExt cx="10871200" cy="4729567"/>
          </a:xfrm>
        </p:grpSpPr>
        <p:sp>
          <p:nvSpPr>
            <p:cNvPr id="4" name="Title" descr="00334b6e-6824-494c-8664-27c4d6a2beb0">
              <a:extLst>
                <a:ext uri="{FF2B5EF4-FFF2-40B4-BE49-F238E27FC236}">
                  <a16:creationId xmlns:a16="http://schemas.microsoft.com/office/drawing/2014/main" xmlns="" id="{63F79832-2EE2-B7AB-2FC3-A8E929CF2CC5}"/>
                </a:ext>
              </a:extLst>
            </p:cNvPr>
            <p:cNvSpPr txBox="1"/>
            <p:nvPr/>
          </p:nvSpPr>
          <p:spPr>
            <a:xfrm>
              <a:off x="660400" y="1130300"/>
              <a:ext cx="10871200" cy="679071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构建智能化的城市生活</a:t>
              </a:r>
              <a:endParaRPr lang="en-US" dirty="0"/>
            </a:p>
          </p:txBody>
        </p:sp>
        <p:sp>
          <p:nvSpPr>
            <p:cNvPr id="93" name="任意多边形: 形状 92" descr="a34a02ac-1f70-4526-80cc-032b5bc3c0f6">
              <a:extLst>
                <a:ext uri="{FF2B5EF4-FFF2-40B4-BE49-F238E27FC236}">
                  <a16:creationId xmlns:a16="http://schemas.microsoft.com/office/drawing/2014/main" xmlns="" id="{836A17A6-290D-D86D-AEAB-34B942ED7CFA}"/>
                </a:ext>
              </a:extLst>
            </p:cNvPr>
            <p:cNvSpPr/>
            <p:nvPr/>
          </p:nvSpPr>
          <p:spPr>
            <a:xfrm>
              <a:off x="1199868" y="2170301"/>
              <a:ext cx="9722132" cy="3504467"/>
            </a:xfrm>
            <a:custGeom>
              <a:avLst/>
              <a:gdLst>
                <a:gd name="connsiteX0" fmla="*/ 0 w 1712594"/>
                <a:gd name="connsiteY0" fmla="*/ 1082040 h 1082039"/>
                <a:gd name="connsiteX1" fmla="*/ 0 w 1712594"/>
                <a:gd name="connsiteY1" fmla="*/ 0 h 1082039"/>
                <a:gd name="connsiteX2" fmla="*/ 1712595 w 1712594"/>
                <a:gd name="connsiteY2" fmla="*/ 0 h 1082039"/>
                <a:gd name="connsiteX3" fmla="*/ 1712595 w 1712594"/>
                <a:gd name="connsiteY3" fmla="*/ 1082040 h 108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2594" h="1082039">
                  <a:moveTo>
                    <a:pt x="0" y="1082040"/>
                  </a:moveTo>
                  <a:lnTo>
                    <a:pt x="0" y="0"/>
                  </a:lnTo>
                  <a:lnTo>
                    <a:pt x="1712595" y="0"/>
                  </a:lnTo>
                  <a:lnTo>
                    <a:pt x="1712595" y="108204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34000"/>
                  </a:schemeClr>
                </a:gs>
                <a:gs pos="52000">
                  <a:schemeClr val="accent1">
                    <a:alpha val="0"/>
                  </a:schemeClr>
                </a:gs>
                <a:gs pos="100000">
                  <a:schemeClr val="accent1">
                    <a:alpha val="34000"/>
                  </a:scheme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66700" dist="50800" dir="2400000" sx="98000" sy="98000" algn="ctr" rotWithShape="0">
                <a:schemeClr val="accent1">
                  <a:alpha val="29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25000"/>
              </a:pPr>
              <a:endParaRPr lang="zh-CN" altLang="en-US" sz="24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任意多边形: 形状 87" descr="2b282327-7d6c-486e-86fe-0f3176f0fb5f">
              <a:extLst>
                <a:ext uri="{FF2B5EF4-FFF2-40B4-BE49-F238E27FC236}">
                  <a16:creationId xmlns:a16="http://schemas.microsoft.com/office/drawing/2014/main" xmlns="" id="{BCC91E5A-AE5A-6AC9-812F-9CD8885BFE42}"/>
                </a:ext>
              </a:extLst>
            </p:cNvPr>
            <p:cNvSpPr/>
            <p:nvPr/>
          </p:nvSpPr>
          <p:spPr>
            <a:xfrm>
              <a:off x="1023857" y="1985207"/>
              <a:ext cx="10074160" cy="3874660"/>
            </a:xfrm>
            <a:custGeom>
              <a:avLst/>
              <a:gdLst>
                <a:gd name="connsiteX0" fmla="*/ 0 w 1826895"/>
                <a:gd name="connsiteY0" fmla="*/ 0 h 1196340"/>
                <a:gd name="connsiteX1" fmla="*/ 1826895 w 1826895"/>
                <a:gd name="connsiteY1" fmla="*/ 0 h 1196340"/>
                <a:gd name="connsiteX2" fmla="*/ 1826895 w 1826895"/>
                <a:gd name="connsiteY2" fmla="*/ 1196340 h 1196340"/>
                <a:gd name="connsiteX3" fmla="*/ 0 w 1826895"/>
                <a:gd name="connsiteY3" fmla="*/ 1196340 h 119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6895" h="1196340">
                  <a:moveTo>
                    <a:pt x="0" y="0"/>
                  </a:moveTo>
                  <a:lnTo>
                    <a:pt x="1826895" y="0"/>
                  </a:lnTo>
                  <a:lnTo>
                    <a:pt x="1826895" y="1196340"/>
                  </a:lnTo>
                  <a:lnTo>
                    <a:pt x="0" y="1196340"/>
                  </a:ln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任意多边形: 形状 88" descr="54a18e8d-b31f-446c-9f9b-1b167d336b2c">
              <a:extLst>
                <a:ext uri="{FF2B5EF4-FFF2-40B4-BE49-F238E27FC236}">
                  <a16:creationId xmlns:a16="http://schemas.microsoft.com/office/drawing/2014/main" xmlns="" id="{8FDC2A8E-17FA-3650-2594-E6FED3CCD736}"/>
                </a:ext>
              </a:extLst>
            </p:cNvPr>
            <p:cNvSpPr/>
            <p:nvPr/>
          </p:nvSpPr>
          <p:spPr>
            <a:xfrm>
              <a:off x="742950" y="2334420"/>
              <a:ext cx="286686" cy="1857430"/>
            </a:xfrm>
            <a:custGeom>
              <a:avLst/>
              <a:gdLst>
                <a:gd name="connsiteX0" fmla="*/ 99536 w 100584"/>
                <a:gd name="connsiteY0" fmla="*/ 0 h 573500"/>
                <a:gd name="connsiteX1" fmla="*/ 0 w 100584"/>
                <a:gd name="connsiteY1" fmla="*/ 99536 h 573500"/>
                <a:gd name="connsiteX2" fmla="*/ 0 w 100584"/>
                <a:gd name="connsiteY2" fmla="*/ 472916 h 573500"/>
                <a:gd name="connsiteX3" fmla="*/ 100584 w 100584"/>
                <a:gd name="connsiteY3" fmla="*/ 573500 h 57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84" h="573500">
                  <a:moveTo>
                    <a:pt x="99536" y="0"/>
                  </a:moveTo>
                  <a:lnTo>
                    <a:pt x="0" y="99536"/>
                  </a:lnTo>
                  <a:lnTo>
                    <a:pt x="0" y="472916"/>
                  </a:lnTo>
                  <a:lnTo>
                    <a:pt x="100584" y="5735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4" name="任意多边形: 形状 113" descr="370165a6-0cc4-4c47-b755-8fdf8ed07964">
              <a:extLst>
                <a:ext uri="{FF2B5EF4-FFF2-40B4-BE49-F238E27FC236}">
                  <a16:creationId xmlns:a16="http://schemas.microsoft.com/office/drawing/2014/main" xmlns="" id="{9364C2FA-1BEB-97FF-A243-C2B0C67BB032}"/>
                </a:ext>
              </a:extLst>
            </p:cNvPr>
            <p:cNvSpPr/>
            <p:nvPr/>
          </p:nvSpPr>
          <p:spPr>
            <a:xfrm>
              <a:off x="11092232" y="4066293"/>
              <a:ext cx="344118" cy="1608478"/>
            </a:xfrm>
            <a:custGeom>
              <a:avLst/>
              <a:gdLst>
                <a:gd name="connsiteX0" fmla="*/ 3154 w 444359"/>
                <a:gd name="connsiteY0" fmla="*/ 553128 h 1608478"/>
                <a:gd name="connsiteX1" fmla="*/ 444359 w 444359"/>
                <a:gd name="connsiteY1" fmla="*/ 812261 h 1608478"/>
                <a:gd name="connsiteX2" fmla="*/ 444359 w 444359"/>
                <a:gd name="connsiteY2" fmla="*/ 1349656 h 1608478"/>
                <a:gd name="connsiteX3" fmla="*/ 3154 w 444359"/>
                <a:gd name="connsiteY3" fmla="*/ 1608478 h 1608478"/>
                <a:gd name="connsiteX4" fmla="*/ 0 w 444359"/>
                <a:gd name="connsiteY4" fmla="*/ 246793 h 1608478"/>
                <a:gd name="connsiteX5" fmla="*/ 442252 w 444359"/>
                <a:gd name="connsiteY5" fmla="*/ 506542 h 1608478"/>
                <a:gd name="connsiteX6" fmla="*/ 442252 w 444359"/>
                <a:gd name="connsiteY6" fmla="*/ 657396 h 1608478"/>
                <a:gd name="connsiteX7" fmla="*/ 3149 w 444359"/>
                <a:gd name="connsiteY7" fmla="*/ 399497 h 1608478"/>
                <a:gd name="connsiteX8" fmla="*/ 0 w 444359"/>
                <a:gd name="connsiteY8" fmla="*/ 0 h 1608478"/>
                <a:gd name="connsiteX9" fmla="*/ 442252 w 444359"/>
                <a:gd name="connsiteY9" fmla="*/ 259749 h 1608478"/>
                <a:gd name="connsiteX10" fmla="*/ 442252 w 444359"/>
                <a:gd name="connsiteY10" fmla="*/ 410603 h 1608478"/>
                <a:gd name="connsiteX11" fmla="*/ 3149 w 444359"/>
                <a:gd name="connsiteY11" fmla="*/ 152704 h 160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4359" h="1608478">
                  <a:moveTo>
                    <a:pt x="3154" y="553128"/>
                  </a:moveTo>
                  <a:lnTo>
                    <a:pt x="444359" y="812261"/>
                  </a:lnTo>
                  <a:lnTo>
                    <a:pt x="444359" y="1349656"/>
                  </a:lnTo>
                  <a:lnTo>
                    <a:pt x="3154" y="1608478"/>
                  </a:lnTo>
                  <a:close/>
                  <a:moveTo>
                    <a:pt x="0" y="246793"/>
                  </a:moveTo>
                  <a:lnTo>
                    <a:pt x="442252" y="506542"/>
                  </a:lnTo>
                  <a:lnTo>
                    <a:pt x="442252" y="657396"/>
                  </a:lnTo>
                  <a:lnTo>
                    <a:pt x="3149" y="399497"/>
                  </a:lnTo>
                  <a:close/>
                  <a:moveTo>
                    <a:pt x="0" y="0"/>
                  </a:moveTo>
                  <a:lnTo>
                    <a:pt x="442252" y="259749"/>
                  </a:lnTo>
                  <a:lnTo>
                    <a:pt x="442252" y="410603"/>
                  </a:lnTo>
                  <a:lnTo>
                    <a:pt x="3149" y="15270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组合 1" descr="0c890376-3bf0-4254-8bae-9632ed739476">
              <a:extLst>
                <a:ext uri="{FF2B5EF4-FFF2-40B4-BE49-F238E27FC236}">
                  <a16:creationId xmlns:a16="http://schemas.microsoft.com/office/drawing/2014/main" xmlns="" id="{1F2D806D-8E58-14A3-1B73-D71E910D56E1}"/>
                </a:ext>
              </a:extLst>
            </p:cNvPr>
            <p:cNvGrpSpPr/>
            <p:nvPr/>
          </p:nvGrpSpPr>
          <p:grpSpPr>
            <a:xfrm>
              <a:off x="1605611" y="2334420"/>
              <a:ext cx="4239323" cy="1330012"/>
              <a:chOff x="1605611" y="2334420"/>
              <a:chExt cx="4239323" cy="1330012"/>
            </a:xfrm>
          </p:grpSpPr>
          <p:sp>
            <p:nvSpPr>
              <p:cNvPr id="116" name="Bullet1" descr="452d42e8-bb69-4e01-a597-ef0ee0c5c2dd">
                <a:extLst>
                  <a:ext uri="{FF2B5EF4-FFF2-40B4-BE49-F238E27FC236}">
                    <a16:creationId xmlns:a16="http://schemas.microsoft.com/office/drawing/2014/main" xmlns="" id="{B50DA818-2547-ABC9-01B5-363E35B00772}"/>
                  </a:ext>
                </a:extLst>
              </p:cNvPr>
              <p:cNvSpPr txBox="1"/>
              <p:nvPr/>
            </p:nvSpPr>
            <p:spPr>
              <a:xfrm>
                <a:off x="2410911" y="2334420"/>
                <a:ext cx="3434023" cy="581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交通优化</a:t>
                </a:r>
                <a:endParaRPr lang="en-US" dirty="0"/>
              </a:p>
            </p:txBody>
          </p:sp>
          <p:sp>
            <p:nvSpPr>
              <p:cNvPr id="117" name="Text1" descr="b277f466-b79c-4b9a-8925-3ea8cc66b19d">
                <a:extLst>
                  <a:ext uri="{FF2B5EF4-FFF2-40B4-BE49-F238E27FC236}">
                    <a16:creationId xmlns:a16="http://schemas.microsoft.com/office/drawing/2014/main" xmlns="" id="{A03E7668-4580-E2BE-8AF2-D2273E261B2B}"/>
                  </a:ext>
                </a:extLst>
              </p:cNvPr>
              <p:cNvSpPr txBox="1"/>
              <p:nvPr/>
            </p:nvSpPr>
            <p:spPr>
              <a:xfrm>
                <a:off x="2410911" y="2915962"/>
                <a:ext cx="3434023" cy="7484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通过实时监测和分析交通数据，优化交通信号控制，缓解交通拥堵，提高出行效率。</a:t>
                </a:r>
                <a:endParaRPr lang="en-US" dirty="0"/>
              </a:p>
            </p:txBody>
          </p:sp>
          <p:sp>
            <p:nvSpPr>
              <p:cNvPr id="118" name="Number1" descr="0ddbb966-8859-4270-92f3-e8d71317fc06">
                <a:extLst>
                  <a:ext uri="{FF2B5EF4-FFF2-40B4-BE49-F238E27FC236}">
                    <a16:creationId xmlns:a16="http://schemas.microsoft.com/office/drawing/2014/main" xmlns="" id="{5C7CDFAF-7493-E8BA-B352-1E4A2EB53419}"/>
                  </a:ext>
                </a:extLst>
              </p:cNvPr>
              <p:cNvSpPr/>
              <p:nvPr/>
            </p:nvSpPr>
            <p:spPr>
              <a:xfrm>
                <a:off x="1605611" y="2557841"/>
                <a:ext cx="692850" cy="642114"/>
              </a:xfrm>
              <a:prstGeom prst="parallelogram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89000">
                    <a:schemeClr val="accent1"/>
                  </a:gs>
                </a:gsLst>
                <a:lin ang="13500000" scaled="1"/>
                <a:tileRect/>
              </a:gradFill>
              <a:ln w="12700">
                <a:solidFill>
                  <a:schemeClr val="accent1"/>
                </a:solidFill>
              </a:ln>
              <a:effectLst>
                <a:outerShdw blurRad="127000" dist="63500" dir="2700000" algn="tl" rotWithShape="0">
                  <a:schemeClr val="accent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en-US" altLang="zh-CN" sz="2400" b="1" i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1</a:t>
                </a:r>
                <a:endParaRPr lang="zh-CN" altLang="en-US" sz="2400" b="1" i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" name="组合 2" descr="bc1f0d1e-f915-4db7-86a4-338e4a6f8577">
              <a:extLst>
                <a:ext uri="{FF2B5EF4-FFF2-40B4-BE49-F238E27FC236}">
                  <a16:creationId xmlns:a16="http://schemas.microsoft.com/office/drawing/2014/main" xmlns="" id="{00435DD8-E47B-CD75-EED5-A534F2B455D4}"/>
                </a:ext>
              </a:extLst>
            </p:cNvPr>
            <p:cNvGrpSpPr/>
            <p:nvPr/>
          </p:nvGrpSpPr>
          <p:grpSpPr>
            <a:xfrm>
              <a:off x="1605611" y="4066293"/>
              <a:ext cx="4239323" cy="1330012"/>
              <a:chOff x="1605611" y="4066293"/>
              <a:chExt cx="4239323" cy="1330012"/>
            </a:xfrm>
          </p:grpSpPr>
          <p:sp>
            <p:nvSpPr>
              <p:cNvPr id="121" name="Bullet2" descr="8f3b83af-123b-4215-b10c-ee74985c1f2d">
                <a:extLst>
                  <a:ext uri="{FF2B5EF4-FFF2-40B4-BE49-F238E27FC236}">
                    <a16:creationId xmlns:a16="http://schemas.microsoft.com/office/drawing/2014/main" xmlns="" id="{34E41D08-8584-4179-C8F9-25C31DCCE9A7}"/>
                  </a:ext>
                </a:extLst>
              </p:cNvPr>
              <p:cNvSpPr txBox="1"/>
              <p:nvPr/>
            </p:nvSpPr>
            <p:spPr>
              <a:xfrm>
                <a:off x="2410911" y="4066293"/>
                <a:ext cx="3434023" cy="581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安防监控</a:t>
                </a:r>
                <a:endParaRPr lang="en-US" dirty="0"/>
              </a:p>
            </p:txBody>
          </p:sp>
          <p:sp>
            <p:nvSpPr>
              <p:cNvPr id="122" name="Text2" descr="95ce34f4-c1f6-4499-b229-c78bcd29f3ee">
                <a:extLst>
                  <a:ext uri="{FF2B5EF4-FFF2-40B4-BE49-F238E27FC236}">
                    <a16:creationId xmlns:a16="http://schemas.microsoft.com/office/drawing/2014/main" xmlns="" id="{A45B726F-63D6-9DA5-6B1C-0DB4B7D13E7F}"/>
                  </a:ext>
                </a:extLst>
              </p:cNvPr>
              <p:cNvSpPr txBox="1"/>
              <p:nvPr/>
            </p:nvSpPr>
            <p:spPr>
              <a:xfrm>
                <a:off x="2410911" y="4647835"/>
                <a:ext cx="3434023" cy="7484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利用计算机视觉等技术，实现对城市公共区域的实时监控和异常检测，保障城市安全。</a:t>
                </a:r>
                <a:endParaRPr lang="en-US" dirty="0"/>
              </a:p>
            </p:txBody>
          </p:sp>
          <p:sp>
            <p:nvSpPr>
              <p:cNvPr id="123" name="Number2" descr="fda24c17-d8ba-4839-a4d0-f2e05af66d03">
                <a:extLst>
                  <a:ext uri="{FF2B5EF4-FFF2-40B4-BE49-F238E27FC236}">
                    <a16:creationId xmlns:a16="http://schemas.microsoft.com/office/drawing/2014/main" xmlns="" id="{6957E7BD-65D6-952D-B909-CB9781762078}"/>
                  </a:ext>
                </a:extLst>
              </p:cNvPr>
              <p:cNvSpPr/>
              <p:nvPr/>
            </p:nvSpPr>
            <p:spPr>
              <a:xfrm>
                <a:off x="1605611" y="4289714"/>
                <a:ext cx="692850" cy="642114"/>
              </a:xfrm>
              <a:prstGeom prst="parallelogram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89000">
                    <a:schemeClr val="accent1"/>
                  </a:gs>
                </a:gsLst>
                <a:lin ang="13500000" scaled="1"/>
                <a:tileRect/>
              </a:gradFill>
              <a:ln w="12700">
                <a:solidFill>
                  <a:schemeClr val="accent1"/>
                </a:solidFill>
              </a:ln>
              <a:effectLst>
                <a:outerShdw blurRad="127000" dist="63500" dir="2700000" algn="tl" rotWithShape="0">
                  <a:schemeClr val="accent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en-US" altLang="zh-CN" sz="2400" b="1" i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3</a:t>
                </a:r>
                <a:endParaRPr lang="zh-CN" altLang="en-US" sz="2400" b="1" i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" name="组合 4" descr="4e7e6b11-a190-4ea9-a65b-852838ce005c">
              <a:extLst>
                <a:ext uri="{FF2B5EF4-FFF2-40B4-BE49-F238E27FC236}">
                  <a16:creationId xmlns:a16="http://schemas.microsoft.com/office/drawing/2014/main" xmlns="" id="{71928106-CCB0-D19B-A720-ACFA4BEB28DB}"/>
                </a:ext>
              </a:extLst>
            </p:cNvPr>
            <p:cNvGrpSpPr/>
            <p:nvPr/>
          </p:nvGrpSpPr>
          <p:grpSpPr>
            <a:xfrm>
              <a:off x="6334366" y="2334420"/>
              <a:ext cx="4239323" cy="1330012"/>
              <a:chOff x="6334366" y="2334420"/>
              <a:chExt cx="4239323" cy="1330012"/>
            </a:xfrm>
          </p:grpSpPr>
          <p:sp>
            <p:nvSpPr>
              <p:cNvPr id="125" name="Bullet3" descr="eaf19350-c2df-4f27-a5db-9a80b4f69f4f">
                <a:extLst>
                  <a:ext uri="{FF2B5EF4-FFF2-40B4-BE49-F238E27FC236}">
                    <a16:creationId xmlns:a16="http://schemas.microsoft.com/office/drawing/2014/main" xmlns="" id="{C11ED7AF-7341-98A2-A6F0-F825CA7D2B4A}"/>
                  </a:ext>
                </a:extLst>
              </p:cNvPr>
              <p:cNvSpPr txBox="1"/>
              <p:nvPr/>
            </p:nvSpPr>
            <p:spPr>
              <a:xfrm>
                <a:off x="7139666" y="2334420"/>
                <a:ext cx="3434023" cy="581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环境监测</a:t>
                </a:r>
                <a:endParaRPr lang="en-US" dirty="0"/>
              </a:p>
            </p:txBody>
          </p:sp>
          <p:sp>
            <p:nvSpPr>
              <p:cNvPr id="126" name="Text3" descr="5d147212-9bff-4b23-9fe8-30089d363d91">
                <a:extLst>
                  <a:ext uri="{FF2B5EF4-FFF2-40B4-BE49-F238E27FC236}">
                    <a16:creationId xmlns:a16="http://schemas.microsoft.com/office/drawing/2014/main" xmlns="" id="{2E127AB8-BC30-43D4-035D-FC45E09370D7}"/>
                  </a:ext>
                </a:extLst>
              </p:cNvPr>
              <p:cNvSpPr txBox="1"/>
              <p:nvPr/>
            </p:nvSpPr>
            <p:spPr>
              <a:xfrm>
                <a:off x="7139666" y="2915962"/>
                <a:ext cx="3434023" cy="7484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对城市的环境质量进行实时监测，及时发现和处理环境问题，改善城市生态环境。</a:t>
                </a:r>
                <a:endParaRPr lang="en-US" dirty="0"/>
              </a:p>
            </p:txBody>
          </p:sp>
          <p:sp>
            <p:nvSpPr>
              <p:cNvPr id="127" name="Number3" descr="e60cbe9f-0942-449f-ae43-84ddb1e2ea4d">
                <a:extLst>
                  <a:ext uri="{FF2B5EF4-FFF2-40B4-BE49-F238E27FC236}">
                    <a16:creationId xmlns:a16="http://schemas.microsoft.com/office/drawing/2014/main" xmlns="" id="{72066671-948C-B33B-54D2-7C49AC5684FD}"/>
                  </a:ext>
                </a:extLst>
              </p:cNvPr>
              <p:cNvSpPr/>
              <p:nvPr/>
            </p:nvSpPr>
            <p:spPr>
              <a:xfrm>
                <a:off x="6334366" y="2557841"/>
                <a:ext cx="692850" cy="642114"/>
              </a:xfrm>
              <a:prstGeom prst="parallelogram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89000">
                    <a:schemeClr val="accent1"/>
                  </a:gs>
                </a:gsLst>
                <a:lin ang="13500000" scaled="1"/>
                <a:tileRect/>
              </a:gradFill>
              <a:ln w="12700">
                <a:solidFill>
                  <a:schemeClr val="accent1"/>
                </a:solidFill>
              </a:ln>
              <a:effectLst>
                <a:outerShdw blurRad="127000" dist="63500" dir="2700000" algn="tl" rotWithShape="0">
                  <a:schemeClr val="accent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en-US" altLang="zh-CN" sz="2400" b="1" i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2</a:t>
                </a:r>
                <a:endParaRPr lang="zh-CN" altLang="en-US" sz="2400" b="1" i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组合 5" descr="07722b72-294b-4c2e-bc81-c1a1a0ae945f">
              <a:extLst>
                <a:ext uri="{FF2B5EF4-FFF2-40B4-BE49-F238E27FC236}">
                  <a16:creationId xmlns:a16="http://schemas.microsoft.com/office/drawing/2014/main" xmlns="" id="{852CC624-922E-65C7-C8A4-852591C68B15}"/>
                </a:ext>
              </a:extLst>
            </p:cNvPr>
            <p:cNvGrpSpPr/>
            <p:nvPr/>
          </p:nvGrpSpPr>
          <p:grpSpPr>
            <a:xfrm>
              <a:off x="6334366" y="4066293"/>
              <a:ext cx="4239323" cy="1330012"/>
              <a:chOff x="6334366" y="4066293"/>
              <a:chExt cx="4239323" cy="1330012"/>
            </a:xfrm>
          </p:grpSpPr>
          <p:sp>
            <p:nvSpPr>
              <p:cNvPr id="129" name="Bullet4" descr="d41db9c0-7d87-41bb-93b8-58ff7b4e2c53">
                <a:extLst>
                  <a:ext uri="{FF2B5EF4-FFF2-40B4-BE49-F238E27FC236}">
                    <a16:creationId xmlns:a16="http://schemas.microsoft.com/office/drawing/2014/main" xmlns="" id="{26DC021B-7346-5A96-2A37-03FA88A0010D}"/>
                  </a:ext>
                </a:extLst>
              </p:cNvPr>
              <p:cNvSpPr txBox="1"/>
              <p:nvPr/>
            </p:nvSpPr>
            <p:spPr>
              <a:xfrm>
                <a:off x="7139666" y="4066293"/>
                <a:ext cx="3434023" cy="581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能源管理</a:t>
                </a:r>
                <a:endParaRPr lang="en-US" dirty="0"/>
              </a:p>
            </p:txBody>
          </p:sp>
          <p:sp>
            <p:nvSpPr>
              <p:cNvPr id="130" name="Text4" descr="6c30a4c4-3cb9-4892-ad70-77570477cef7">
                <a:extLst>
                  <a:ext uri="{FF2B5EF4-FFF2-40B4-BE49-F238E27FC236}">
                    <a16:creationId xmlns:a16="http://schemas.microsoft.com/office/drawing/2014/main" xmlns="" id="{94AF8A14-5C80-CAAD-95EC-4E930AC62E55}"/>
                  </a:ext>
                </a:extLst>
              </p:cNvPr>
              <p:cNvSpPr txBox="1"/>
              <p:nvPr/>
            </p:nvSpPr>
            <p:spPr>
              <a:xfrm>
                <a:off x="7139666" y="4647835"/>
                <a:ext cx="3434023" cy="7484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通过对能源数据的分析和管理，优化能源的分配和使用，提高能源利用效率。</a:t>
                </a:r>
                <a:endParaRPr lang="en-US" dirty="0"/>
              </a:p>
            </p:txBody>
          </p:sp>
          <p:sp>
            <p:nvSpPr>
              <p:cNvPr id="131" name="Number4" descr="d361783c-b1f2-4c5c-8438-301317794607">
                <a:extLst>
                  <a:ext uri="{FF2B5EF4-FFF2-40B4-BE49-F238E27FC236}">
                    <a16:creationId xmlns:a16="http://schemas.microsoft.com/office/drawing/2014/main" xmlns="" id="{C6F0A0F1-FE45-70E3-08D3-1B76A0C00193}"/>
                  </a:ext>
                </a:extLst>
              </p:cNvPr>
              <p:cNvSpPr/>
              <p:nvPr/>
            </p:nvSpPr>
            <p:spPr>
              <a:xfrm>
                <a:off x="6334366" y="4289714"/>
                <a:ext cx="692850" cy="642114"/>
              </a:xfrm>
              <a:prstGeom prst="parallelogram">
                <a:avLst>
                  <a:gd name="adj" fmla="val 0"/>
                </a:avLst>
              </a:pr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89000">
                    <a:schemeClr val="accent1"/>
                  </a:gs>
                </a:gsLst>
                <a:lin ang="13500000" scaled="1"/>
                <a:tileRect/>
              </a:gradFill>
              <a:ln w="12700">
                <a:solidFill>
                  <a:schemeClr val="accent1"/>
                </a:solidFill>
              </a:ln>
              <a:effectLst>
                <a:outerShdw blurRad="127000" dist="63500" dir="2700000" algn="tl" rotWithShape="0">
                  <a:schemeClr val="accent1">
                    <a:alpha val="15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>
                <a:normAutofit/>
              </a:bodyPr>
              <a:lstStyle/>
              <a:p>
                <a:pPr algn="ctr"/>
                <a:r>
                  <a:rPr lang="en-US" altLang="zh-CN" sz="2400" b="1" i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4</a:t>
                </a:r>
                <a:endParaRPr lang="zh-CN" altLang="en-US" sz="2400" b="1" i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医疗健康</a:t>
            </a:r>
            <a:endParaRPr lang="en-US" dirty="0"/>
          </a:p>
        </p:txBody>
      </p:sp>
      <p:grpSp>
        <p:nvGrpSpPr>
          <p:cNvPr id="22" name="009b53dd-bfec-41eb-9614-6f7b8d4a0096.source.4.zh-Hans.pptx" descr="8dc0a238-2c5b-48f0-8a2d-3841d861d79c">
            <a:extLst>
              <a:ext uri="{FF2B5EF4-FFF2-40B4-BE49-F238E27FC236}">
                <a16:creationId xmlns:a16="http://schemas.microsoft.com/office/drawing/2014/main" xmlns="" id="{5048A4A9-E2FD-EA41-E95F-F096590143BA}"/>
              </a:ext>
            </a:extLst>
          </p:cNvPr>
          <p:cNvGrpSpPr/>
          <p:nvPr/>
        </p:nvGrpSpPr>
        <p:grpSpPr>
          <a:xfrm>
            <a:off x="709187" y="1143000"/>
            <a:ext cx="10809713" cy="4991100"/>
            <a:chOff x="709187" y="1143000"/>
            <a:chExt cx="10809713" cy="4991100"/>
          </a:xfrm>
        </p:grpSpPr>
        <p:sp>
          <p:nvSpPr>
            <p:cNvPr id="5" name="Title" descr="d3af96a6-06e6-4d5a-a8ae-5c33455a2b32">
              <a:extLst>
                <a:ext uri="{FF2B5EF4-FFF2-40B4-BE49-F238E27FC236}">
                  <a16:creationId xmlns:a16="http://schemas.microsoft.com/office/drawing/2014/main" xmlns="" id="{A0A98F72-3F6E-AC92-288C-D4855D67C714}"/>
                </a:ext>
              </a:extLst>
            </p:cNvPr>
            <p:cNvSpPr txBox="1"/>
            <p:nvPr/>
          </p:nvSpPr>
          <p:spPr>
            <a:xfrm>
              <a:off x="4616451" y="2159002"/>
              <a:ext cx="2946400" cy="2946398"/>
            </a:xfrm>
            <a:prstGeom prst="ellipse">
              <a:avLst/>
            </a:prstGeom>
            <a:noFill/>
            <a:ln w="12700" cap="flat" cmpd="sng" algn="ctr">
              <a:gradFill flip="none" rotWithShape="1">
                <a:gsLst>
                  <a:gs pos="26000">
                    <a:schemeClr val="accent1">
                      <a:lumMod val="100000"/>
                    </a:schemeClr>
                  </a:gs>
                  <a:gs pos="100000">
                    <a:schemeClr val="accent2"/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ctr">
                <a:defRPr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400" b="1" dirty="0">
                  <a:solidFill>
                    <a:schemeClr val="tx1"/>
                  </a:solidFill>
                  <a:sym typeface="Arial" panose="020B0604020202020204" pitchFamily="34" charset="0"/>
                </a:rPr>
                <a:t>提升医疗健康服务水平</a:t>
              </a:r>
              <a:endParaRPr lang="en-US" dirty="0"/>
            </a:p>
          </p:txBody>
        </p:sp>
        <p:sp>
          <p:nvSpPr>
            <p:cNvPr id="24" name="任意多边形: 形状 23" descr="4b98874b-27d1-4b81-ae02-53e705064666">
              <a:extLst>
                <a:ext uri="{FF2B5EF4-FFF2-40B4-BE49-F238E27FC236}">
                  <a16:creationId xmlns:a16="http://schemas.microsoft.com/office/drawing/2014/main" xmlns="" id="{AFEA46E2-9128-E2B7-75D5-DCA2D5E66B84}"/>
                </a:ext>
              </a:extLst>
            </p:cNvPr>
            <p:cNvSpPr/>
            <p:nvPr/>
          </p:nvSpPr>
          <p:spPr>
            <a:xfrm rot="16200000">
              <a:off x="3301045" y="3350757"/>
              <a:ext cx="218790" cy="562886"/>
            </a:xfrm>
            <a:custGeom>
              <a:avLst/>
              <a:gdLst>
                <a:gd name="connsiteX0" fmla="*/ 431804 w 431804"/>
                <a:gd name="connsiteY0" fmla="*/ 1110911 h 1110911"/>
                <a:gd name="connsiteX1" fmla="*/ 0 w 431804"/>
                <a:gd name="connsiteY1" fmla="*/ 1110911 h 1110911"/>
                <a:gd name="connsiteX2" fmla="*/ 215902 w 431804"/>
                <a:gd name="connsiteY2" fmla="*/ 780895 h 1110911"/>
                <a:gd name="connsiteX3" fmla="*/ 431804 w 431804"/>
                <a:gd name="connsiteY3" fmla="*/ 720464 h 1110911"/>
                <a:gd name="connsiteX4" fmla="*/ 0 w 431804"/>
                <a:gd name="connsiteY4" fmla="*/ 720464 h 1110911"/>
                <a:gd name="connsiteX5" fmla="*/ 215902 w 431804"/>
                <a:gd name="connsiteY5" fmla="*/ 390448 h 1110911"/>
                <a:gd name="connsiteX6" fmla="*/ 431804 w 431804"/>
                <a:gd name="connsiteY6" fmla="*/ 330016 h 1110911"/>
                <a:gd name="connsiteX7" fmla="*/ 0 w 431804"/>
                <a:gd name="connsiteY7" fmla="*/ 330016 h 1110911"/>
                <a:gd name="connsiteX8" fmla="*/ 215902 w 431804"/>
                <a:gd name="connsiteY8" fmla="*/ 0 h 111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04" h="1110911">
                  <a:moveTo>
                    <a:pt x="431804" y="1110911"/>
                  </a:moveTo>
                  <a:lnTo>
                    <a:pt x="0" y="1110911"/>
                  </a:lnTo>
                  <a:lnTo>
                    <a:pt x="215902" y="780895"/>
                  </a:lnTo>
                  <a:close/>
                  <a:moveTo>
                    <a:pt x="431804" y="720464"/>
                  </a:moveTo>
                  <a:lnTo>
                    <a:pt x="0" y="720464"/>
                  </a:lnTo>
                  <a:lnTo>
                    <a:pt x="215902" y="390448"/>
                  </a:lnTo>
                  <a:close/>
                  <a:moveTo>
                    <a:pt x="431804" y="330016"/>
                  </a:moveTo>
                  <a:lnTo>
                    <a:pt x="0" y="330016"/>
                  </a:lnTo>
                  <a:lnTo>
                    <a:pt x="215902" y="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accent2"/>
                </a:gs>
                <a:gs pos="81000">
                  <a:schemeClr val="accent1"/>
                </a:gs>
              </a:gsLst>
              <a:lin ang="108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sp>
          <p:nvSpPr>
            <p:cNvPr id="25" name="任意多边形: 形状 24" descr="73ada4a0-58d1-43fc-873b-caf54e59614c">
              <a:extLst>
                <a:ext uri="{FF2B5EF4-FFF2-40B4-BE49-F238E27FC236}">
                  <a16:creationId xmlns:a16="http://schemas.microsoft.com/office/drawing/2014/main" xmlns="" id="{5ED04FF2-A28B-B2B9-8D68-D1F4AEF42C91}"/>
                </a:ext>
              </a:extLst>
            </p:cNvPr>
            <p:cNvSpPr/>
            <p:nvPr/>
          </p:nvSpPr>
          <p:spPr>
            <a:xfrm rot="5400000" flipH="1">
              <a:off x="8659465" y="3350757"/>
              <a:ext cx="218790" cy="562886"/>
            </a:xfrm>
            <a:custGeom>
              <a:avLst/>
              <a:gdLst>
                <a:gd name="connsiteX0" fmla="*/ 431804 w 431804"/>
                <a:gd name="connsiteY0" fmla="*/ 1110911 h 1110911"/>
                <a:gd name="connsiteX1" fmla="*/ 0 w 431804"/>
                <a:gd name="connsiteY1" fmla="*/ 1110911 h 1110911"/>
                <a:gd name="connsiteX2" fmla="*/ 215902 w 431804"/>
                <a:gd name="connsiteY2" fmla="*/ 780895 h 1110911"/>
                <a:gd name="connsiteX3" fmla="*/ 431804 w 431804"/>
                <a:gd name="connsiteY3" fmla="*/ 720464 h 1110911"/>
                <a:gd name="connsiteX4" fmla="*/ 0 w 431804"/>
                <a:gd name="connsiteY4" fmla="*/ 720464 h 1110911"/>
                <a:gd name="connsiteX5" fmla="*/ 215902 w 431804"/>
                <a:gd name="connsiteY5" fmla="*/ 390448 h 1110911"/>
                <a:gd name="connsiteX6" fmla="*/ 431804 w 431804"/>
                <a:gd name="connsiteY6" fmla="*/ 330016 h 1110911"/>
                <a:gd name="connsiteX7" fmla="*/ 0 w 431804"/>
                <a:gd name="connsiteY7" fmla="*/ 330016 h 1110911"/>
                <a:gd name="connsiteX8" fmla="*/ 215902 w 431804"/>
                <a:gd name="connsiteY8" fmla="*/ 0 h 1110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04" h="1110911">
                  <a:moveTo>
                    <a:pt x="431804" y="1110911"/>
                  </a:moveTo>
                  <a:lnTo>
                    <a:pt x="0" y="1110911"/>
                  </a:lnTo>
                  <a:lnTo>
                    <a:pt x="215902" y="780895"/>
                  </a:lnTo>
                  <a:close/>
                  <a:moveTo>
                    <a:pt x="431804" y="720464"/>
                  </a:moveTo>
                  <a:lnTo>
                    <a:pt x="0" y="720464"/>
                  </a:lnTo>
                  <a:lnTo>
                    <a:pt x="215902" y="390448"/>
                  </a:lnTo>
                  <a:close/>
                  <a:moveTo>
                    <a:pt x="431804" y="330016"/>
                  </a:moveTo>
                  <a:lnTo>
                    <a:pt x="0" y="330016"/>
                  </a:lnTo>
                  <a:lnTo>
                    <a:pt x="215902" y="0"/>
                  </a:lnTo>
                  <a:close/>
                </a:path>
              </a:pathLst>
            </a:custGeom>
            <a:gradFill flip="none" rotWithShape="1">
              <a:gsLst>
                <a:gs pos="22000">
                  <a:schemeClr val="accent2"/>
                </a:gs>
                <a:gs pos="81000">
                  <a:schemeClr val="accent1"/>
                </a:gs>
              </a:gsLst>
              <a:lin ang="108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b="1">
                <a:solidFill>
                  <a:schemeClr val="tx1"/>
                </a:solidFill>
              </a:endParaRPr>
            </a:p>
          </p:txBody>
        </p:sp>
        <p:cxnSp>
          <p:nvCxnSpPr>
            <p:cNvPr id="43" name="直接连接符 42" descr="52e88ca9-8216-4a51-ad77-b9394b10643e">
              <a:extLst>
                <a:ext uri="{FF2B5EF4-FFF2-40B4-BE49-F238E27FC236}">
                  <a16:creationId xmlns:a16="http://schemas.microsoft.com/office/drawing/2014/main" xmlns="" id="{D79BA855-B127-E7F0-D34F-BE0C71DD4BD8}"/>
                </a:ext>
              </a:extLst>
            </p:cNvPr>
            <p:cNvCxnSpPr>
              <a:cxnSpLocks/>
            </p:cNvCxnSpPr>
            <p:nvPr/>
          </p:nvCxnSpPr>
          <p:spPr>
            <a:xfrm>
              <a:off x="709187" y="1918715"/>
              <a:ext cx="312566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/>
                  </a:gs>
                  <a:gs pos="99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 descr="0c932af6-bd68-48d0-b211-74d328319adb">
              <a:extLst>
                <a:ext uri="{FF2B5EF4-FFF2-40B4-BE49-F238E27FC236}">
                  <a16:creationId xmlns:a16="http://schemas.microsoft.com/office/drawing/2014/main" xmlns="" id="{DE8D2C7B-8FB7-F3CA-41B6-AD41C37D3C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93231" y="1918715"/>
              <a:ext cx="312566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/>
                  </a:gs>
                  <a:gs pos="99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 descr="c03d6081-6aff-41c2-b4b7-a4b1e5cd932e">
              <a:extLst>
                <a:ext uri="{FF2B5EF4-FFF2-40B4-BE49-F238E27FC236}">
                  <a16:creationId xmlns:a16="http://schemas.microsoft.com/office/drawing/2014/main" xmlns="" id="{772154C9-8E40-B0B1-0C5E-FC7972467636}"/>
                </a:ext>
              </a:extLst>
            </p:cNvPr>
            <p:cNvCxnSpPr>
              <a:cxnSpLocks/>
            </p:cNvCxnSpPr>
            <p:nvPr/>
          </p:nvCxnSpPr>
          <p:spPr>
            <a:xfrm>
              <a:off x="709187" y="4740474"/>
              <a:ext cx="312566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/>
                  </a:gs>
                  <a:gs pos="99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 descr="705bd11f-6854-4d37-a48a-d536741844f8">
              <a:extLst>
                <a:ext uri="{FF2B5EF4-FFF2-40B4-BE49-F238E27FC236}">
                  <a16:creationId xmlns:a16="http://schemas.microsoft.com/office/drawing/2014/main" xmlns="" id="{43DA710E-68E8-A429-4C59-6E559C020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93231" y="4740474"/>
              <a:ext cx="312566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/>
                  </a:gs>
                  <a:gs pos="99000">
                    <a:schemeClr val="accent2">
                      <a:alpha val="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组合 5" descr="f4b35db2-f369-4501-a1f6-b9a37aef41b9">
              <a:extLst>
                <a:ext uri="{FF2B5EF4-FFF2-40B4-BE49-F238E27FC236}">
                  <a16:creationId xmlns:a16="http://schemas.microsoft.com/office/drawing/2014/main" xmlns="" id="{44EE645F-923A-4E1E-CEFF-292ED7BC8E5B}"/>
                </a:ext>
              </a:extLst>
            </p:cNvPr>
            <p:cNvGrpSpPr/>
            <p:nvPr/>
          </p:nvGrpSpPr>
          <p:grpSpPr>
            <a:xfrm>
              <a:off x="709187" y="1143000"/>
              <a:ext cx="7635257" cy="4743993"/>
              <a:chOff x="709187" y="1143000"/>
              <a:chExt cx="7635257" cy="4743993"/>
            </a:xfrm>
          </p:grpSpPr>
          <p:sp>
            <p:nvSpPr>
              <p:cNvPr id="3" name="Shape1" descr="043b3b9f-b518-45d8-9047-dfb554aa05b3">
                <a:extLst>
                  <a:ext uri="{FF2B5EF4-FFF2-40B4-BE49-F238E27FC236}">
                    <a16:creationId xmlns:a16="http://schemas.microsoft.com/office/drawing/2014/main" xmlns="" id="{9BAB31E5-A7C9-F48D-C839-C3ECFEB63E7A}"/>
                  </a:ext>
                </a:extLst>
              </p:cNvPr>
              <p:cNvSpPr/>
              <p:nvPr/>
            </p:nvSpPr>
            <p:spPr>
              <a:xfrm>
                <a:off x="3834857" y="1377408"/>
                <a:ext cx="4509587" cy="4509585"/>
              </a:xfrm>
              <a:prstGeom prst="blockArc">
                <a:avLst>
                  <a:gd name="adj1" fmla="val 11456595"/>
                  <a:gd name="adj2" fmla="val 16080508"/>
                  <a:gd name="adj3" fmla="val 14469"/>
                </a:avLst>
              </a:prstGeom>
              <a:gradFill flip="none" rotWithShape="1">
                <a:gsLst>
                  <a:gs pos="10000">
                    <a:schemeClr val="accent2">
                      <a:alpha val="0"/>
                    </a:schemeClr>
                  </a:gs>
                  <a:gs pos="100000">
                    <a:schemeClr val="accent2">
                      <a:alpha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Number1" descr="7ce42edd-bf20-4a12-8aa9-91c222feb70e">
                <a:extLst>
                  <a:ext uri="{FF2B5EF4-FFF2-40B4-BE49-F238E27FC236}">
                    <a16:creationId xmlns:a16="http://schemas.microsoft.com/office/drawing/2014/main" xmlns="" id="{09916E70-E077-E839-E2B2-44A459E53619}"/>
                  </a:ext>
                </a:extLst>
              </p:cNvPr>
              <p:cNvSpPr/>
              <p:nvPr/>
            </p:nvSpPr>
            <p:spPr>
              <a:xfrm>
                <a:off x="5707435" y="1377407"/>
                <a:ext cx="653008" cy="653008"/>
              </a:xfrm>
              <a:prstGeom prst="ellipse">
                <a:avLst/>
              </a:prstGeom>
              <a:gradFill flip="none" rotWithShape="1">
                <a:gsLst>
                  <a:gs pos="22000">
                    <a:schemeClr val="accent2"/>
                  </a:gs>
                  <a:gs pos="81000">
                    <a:schemeClr val="accent1"/>
                  </a:gs>
                </a:gsLst>
                <a:lin ang="2700000" scaled="1"/>
                <a:tileRect/>
              </a:gra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FFFFFF"/>
                    </a:solidFill>
                  </a:rPr>
                  <a:t>1</a:t>
                </a:r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Bullet1" descr="3a3ffb1c-84ee-4f8b-b0f4-087de0a15c04">
                <a:extLst>
                  <a:ext uri="{FF2B5EF4-FFF2-40B4-BE49-F238E27FC236}">
                    <a16:creationId xmlns:a16="http://schemas.microsoft.com/office/drawing/2014/main" xmlns="" id="{73BC7BC3-226C-3019-F646-3761DB2D7D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9187" y="1143000"/>
                <a:ext cx="3125668" cy="721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疾病诊断</a:t>
                </a:r>
                <a:endParaRPr lang="en-US" dirty="0"/>
              </a:p>
            </p:txBody>
          </p:sp>
          <p:sp>
            <p:nvSpPr>
              <p:cNvPr id="27" name="Text1" descr="fe8eda2a-c72d-4524-b22a-f290719dae77">
                <a:extLst>
                  <a:ext uri="{FF2B5EF4-FFF2-40B4-BE49-F238E27FC236}">
                    <a16:creationId xmlns:a16="http://schemas.microsoft.com/office/drawing/2014/main" xmlns="" id="{2597F5E3-FA49-C746-40F8-E943FFDA51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9187" y="1972890"/>
                <a:ext cx="3125669" cy="1339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0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利用深度学习等技术，对医学影像和数据进行快速、准确的分析，辅助医生进行疾病诊断。</a:t>
                </a:r>
                <a:endParaRPr lang="en-US" dirty="0"/>
              </a:p>
            </p:txBody>
          </p:sp>
        </p:grpSp>
        <p:grpSp>
          <p:nvGrpSpPr>
            <p:cNvPr id="20" name="组合 19" descr="ffa04ce2-2fb0-43f9-a602-25c9cbee7768">
              <a:extLst>
                <a:ext uri="{FF2B5EF4-FFF2-40B4-BE49-F238E27FC236}">
                  <a16:creationId xmlns:a16="http://schemas.microsoft.com/office/drawing/2014/main" xmlns="" id="{594ACA3F-AEDD-E2C4-F62E-ED6AD657A54D}"/>
                </a:ext>
              </a:extLst>
            </p:cNvPr>
            <p:cNvGrpSpPr/>
            <p:nvPr/>
          </p:nvGrpSpPr>
          <p:grpSpPr>
            <a:xfrm>
              <a:off x="3834858" y="1143000"/>
              <a:ext cx="7684042" cy="4743994"/>
              <a:chOff x="3834858" y="1143000"/>
              <a:chExt cx="7684042" cy="4743994"/>
            </a:xfrm>
          </p:grpSpPr>
          <p:sp>
            <p:nvSpPr>
              <p:cNvPr id="13" name="Shape2" descr="29e992f9-d8cd-43ed-877e-ac7519c13287">
                <a:extLst>
                  <a:ext uri="{FF2B5EF4-FFF2-40B4-BE49-F238E27FC236}">
                    <a16:creationId xmlns:a16="http://schemas.microsoft.com/office/drawing/2014/main" xmlns="" id="{F545D04E-2F46-5011-89DF-6FF57A8E74D3}"/>
                  </a:ext>
                </a:extLst>
              </p:cNvPr>
              <p:cNvSpPr/>
              <p:nvPr/>
            </p:nvSpPr>
            <p:spPr>
              <a:xfrm rot="5400000">
                <a:off x="3834857" y="1377408"/>
                <a:ext cx="4509587" cy="4509585"/>
              </a:xfrm>
              <a:prstGeom prst="blockArc">
                <a:avLst>
                  <a:gd name="adj1" fmla="val 11456595"/>
                  <a:gd name="adj2" fmla="val 16080508"/>
                  <a:gd name="adj3" fmla="val 14469"/>
                </a:avLst>
              </a:prstGeom>
              <a:gradFill flip="none" rotWithShape="1">
                <a:gsLst>
                  <a:gs pos="10000">
                    <a:schemeClr val="accent2">
                      <a:alpha val="0"/>
                    </a:schemeClr>
                  </a:gs>
                  <a:gs pos="100000">
                    <a:schemeClr val="accent2">
                      <a:alpha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Number2" descr="a70f7a1b-4ae4-46f2-a8d5-a3bf1a56450f">
                <a:extLst>
                  <a:ext uri="{FF2B5EF4-FFF2-40B4-BE49-F238E27FC236}">
                    <a16:creationId xmlns:a16="http://schemas.microsoft.com/office/drawing/2014/main" xmlns="" id="{1CCD9926-6AB0-F425-CB1B-59C654DA3684}"/>
                  </a:ext>
                </a:extLst>
              </p:cNvPr>
              <p:cNvSpPr/>
              <p:nvPr/>
            </p:nvSpPr>
            <p:spPr>
              <a:xfrm>
                <a:off x="7691436" y="3249986"/>
                <a:ext cx="653008" cy="653008"/>
              </a:xfrm>
              <a:prstGeom prst="ellipse">
                <a:avLst/>
              </a:prstGeom>
              <a:gradFill flip="none" rotWithShape="1">
                <a:gsLst>
                  <a:gs pos="22000">
                    <a:schemeClr val="accent2"/>
                  </a:gs>
                  <a:gs pos="81000">
                    <a:schemeClr val="accent1"/>
                  </a:gs>
                </a:gsLst>
                <a:lin ang="2700000" scaled="1"/>
                <a:tileRect/>
              </a:gra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FFFFFF"/>
                    </a:solidFill>
                  </a:rPr>
                  <a:t>2</a:t>
                </a:r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Bullet2" descr="5fb574dd-8116-4460-9ad1-df200642b706">
                <a:extLst>
                  <a:ext uri="{FF2B5EF4-FFF2-40B4-BE49-F238E27FC236}">
                    <a16:creationId xmlns:a16="http://schemas.microsoft.com/office/drawing/2014/main" xmlns="" id="{DA42CFB5-39ED-457E-1AC1-A2C02C6804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3231" y="1143000"/>
                <a:ext cx="3125668" cy="721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marL="0" marR="0" lvl="0" indent="0" algn="r" defTabSz="913765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健康管理</a:t>
                </a:r>
                <a:endParaRPr lang="en-US" dirty="0"/>
              </a:p>
            </p:txBody>
          </p:sp>
          <p:sp>
            <p:nvSpPr>
              <p:cNvPr id="58" name="Text2" descr="4569c93d-ac75-46da-8631-7a6124904e9b">
                <a:extLst>
                  <a:ext uri="{FF2B5EF4-FFF2-40B4-BE49-F238E27FC236}">
                    <a16:creationId xmlns:a16="http://schemas.microsoft.com/office/drawing/2014/main" xmlns="" id="{1B712F17-547B-11EF-1938-E3A0CBAD3C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3231" y="1972890"/>
                <a:ext cx="3125669" cy="1339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0" marR="0" lvl="0" indent="0" algn="r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0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通过对个人健康数据的监测和分析，为用户提供个性化的健康管理建议和服务。</a:t>
                </a:r>
                <a:endParaRPr lang="en-US" dirty="0"/>
              </a:p>
            </p:txBody>
          </p:sp>
        </p:grpSp>
        <p:grpSp>
          <p:nvGrpSpPr>
            <p:cNvPr id="12" name="组合 11" descr="3f3a8f9f-95ad-4dbe-930a-2efdbc94aa03">
              <a:extLst>
                <a:ext uri="{FF2B5EF4-FFF2-40B4-BE49-F238E27FC236}">
                  <a16:creationId xmlns:a16="http://schemas.microsoft.com/office/drawing/2014/main" xmlns="" id="{29DE13B3-364A-379D-89EE-1DDD8B9FA2BA}"/>
                </a:ext>
              </a:extLst>
            </p:cNvPr>
            <p:cNvGrpSpPr/>
            <p:nvPr/>
          </p:nvGrpSpPr>
          <p:grpSpPr>
            <a:xfrm>
              <a:off x="3834857" y="1377407"/>
              <a:ext cx="7684043" cy="4756693"/>
              <a:chOff x="3834857" y="1377407"/>
              <a:chExt cx="7684043" cy="4756693"/>
            </a:xfrm>
          </p:grpSpPr>
          <p:sp>
            <p:nvSpPr>
              <p:cNvPr id="10" name="Shape3" descr="beacb03e-0f3d-408e-b16a-3b2979bc3b14">
                <a:extLst>
                  <a:ext uri="{FF2B5EF4-FFF2-40B4-BE49-F238E27FC236}">
                    <a16:creationId xmlns:a16="http://schemas.microsoft.com/office/drawing/2014/main" xmlns="" id="{B2540E79-D074-DADB-C6AD-FD3B4542E352}"/>
                  </a:ext>
                </a:extLst>
              </p:cNvPr>
              <p:cNvSpPr/>
              <p:nvPr/>
            </p:nvSpPr>
            <p:spPr>
              <a:xfrm rot="10800000">
                <a:off x="3834857" y="1377407"/>
                <a:ext cx="4509587" cy="4509585"/>
              </a:xfrm>
              <a:prstGeom prst="blockArc">
                <a:avLst>
                  <a:gd name="adj1" fmla="val 11456595"/>
                  <a:gd name="adj2" fmla="val 16080508"/>
                  <a:gd name="adj3" fmla="val 14469"/>
                </a:avLst>
              </a:prstGeom>
              <a:gradFill flip="none" rotWithShape="1">
                <a:gsLst>
                  <a:gs pos="10000">
                    <a:schemeClr val="accent2">
                      <a:alpha val="0"/>
                    </a:schemeClr>
                  </a:gs>
                  <a:gs pos="100000">
                    <a:schemeClr val="accent2">
                      <a:alpha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Number3" descr="4c0964ea-511b-4bcc-abe0-2a218408adaf">
                <a:extLst>
                  <a:ext uri="{FF2B5EF4-FFF2-40B4-BE49-F238E27FC236}">
                    <a16:creationId xmlns:a16="http://schemas.microsoft.com/office/drawing/2014/main" xmlns="" id="{960A1471-1EBB-A935-2639-9D83924EC86C}"/>
                  </a:ext>
                </a:extLst>
              </p:cNvPr>
              <p:cNvSpPr/>
              <p:nvPr/>
            </p:nvSpPr>
            <p:spPr>
              <a:xfrm rot="10800000" flipH="1" flipV="1">
                <a:off x="5818858" y="5233985"/>
                <a:ext cx="653008" cy="653008"/>
              </a:xfrm>
              <a:prstGeom prst="ellipse">
                <a:avLst/>
              </a:prstGeom>
              <a:gradFill flip="none" rotWithShape="1">
                <a:gsLst>
                  <a:gs pos="22000">
                    <a:schemeClr val="accent2"/>
                  </a:gs>
                  <a:gs pos="81000">
                    <a:schemeClr val="accent1"/>
                  </a:gs>
                </a:gsLst>
                <a:lin ang="2700000" scaled="1"/>
                <a:tileRect/>
              </a:gra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FFFFFF"/>
                    </a:solidFill>
                  </a:rPr>
                  <a:t>3</a:t>
                </a:r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Bullet3" descr="69ea094f-6dc0-4a58-85e6-a1d30729de3d">
                <a:extLst>
                  <a:ext uri="{FF2B5EF4-FFF2-40B4-BE49-F238E27FC236}">
                    <a16:creationId xmlns:a16="http://schemas.microsoft.com/office/drawing/2014/main" xmlns="" id="{8AC10576-0851-AA9E-CFDB-E62DAC6475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3231" y="3964759"/>
                <a:ext cx="3125668" cy="721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marL="0" marR="0" lvl="0" indent="0" algn="r" defTabSz="913765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药物研发</a:t>
                </a:r>
                <a:endParaRPr lang="en-US" dirty="0"/>
              </a:p>
            </p:txBody>
          </p:sp>
          <p:sp>
            <p:nvSpPr>
              <p:cNvPr id="66" name="Text3" descr="b8b6aeed-9748-44ef-a863-9d29b66bdb83">
                <a:extLst>
                  <a:ext uri="{FF2B5EF4-FFF2-40B4-BE49-F238E27FC236}">
                    <a16:creationId xmlns:a16="http://schemas.microsoft.com/office/drawing/2014/main" xmlns="" id="{6EC0EB6A-1D88-FBC3-AAB0-C232CF5E14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93231" y="4794649"/>
                <a:ext cx="3125669" cy="1339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0" marR="0" lvl="0" indent="0" algn="r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0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借助AI技术，加速药物研发过程，降低研发成本，提高研发成功率。</a:t>
                </a:r>
                <a:endParaRPr lang="en-US" dirty="0"/>
              </a:p>
            </p:txBody>
          </p:sp>
        </p:grpSp>
        <p:grpSp>
          <p:nvGrpSpPr>
            <p:cNvPr id="9" name="组合 8" descr="20c41eb5-8de7-4c72-80de-c08efb5b9aa9">
              <a:extLst>
                <a:ext uri="{FF2B5EF4-FFF2-40B4-BE49-F238E27FC236}">
                  <a16:creationId xmlns:a16="http://schemas.microsoft.com/office/drawing/2014/main" xmlns="" id="{AEC5298C-2D15-C47F-98D6-3A5AC387161A}"/>
                </a:ext>
              </a:extLst>
            </p:cNvPr>
            <p:cNvGrpSpPr/>
            <p:nvPr/>
          </p:nvGrpSpPr>
          <p:grpSpPr>
            <a:xfrm>
              <a:off x="709187" y="1377407"/>
              <a:ext cx="7635257" cy="4756693"/>
              <a:chOff x="709187" y="1377407"/>
              <a:chExt cx="7635257" cy="4756693"/>
            </a:xfrm>
          </p:grpSpPr>
          <p:sp>
            <p:nvSpPr>
              <p:cNvPr id="7" name="Shape4" descr="7b4ced4a-c26d-4670-a221-aef7614ccae8">
                <a:extLst>
                  <a:ext uri="{FF2B5EF4-FFF2-40B4-BE49-F238E27FC236}">
                    <a16:creationId xmlns:a16="http://schemas.microsoft.com/office/drawing/2014/main" xmlns="" id="{74B1B41D-207A-74AD-1261-05B1C2882F11}"/>
                  </a:ext>
                </a:extLst>
              </p:cNvPr>
              <p:cNvSpPr/>
              <p:nvPr/>
            </p:nvSpPr>
            <p:spPr>
              <a:xfrm rot="16200000">
                <a:off x="3834858" y="1377408"/>
                <a:ext cx="4509587" cy="4509585"/>
              </a:xfrm>
              <a:prstGeom prst="blockArc">
                <a:avLst>
                  <a:gd name="adj1" fmla="val 11456595"/>
                  <a:gd name="adj2" fmla="val 16080508"/>
                  <a:gd name="adj3" fmla="val 14469"/>
                </a:avLst>
              </a:prstGeom>
              <a:gradFill flip="none" rotWithShape="1">
                <a:gsLst>
                  <a:gs pos="10000">
                    <a:schemeClr val="accent2">
                      <a:alpha val="0"/>
                    </a:schemeClr>
                  </a:gs>
                  <a:gs pos="100000">
                    <a:schemeClr val="accent2">
                      <a:alpha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Number4" descr="ea0cd69d-5f76-4043-b9cf-e2f2285c5175">
                <a:extLst>
                  <a:ext uri="{FF2B5EF4-FFF2-40B4-BE49-F238E27FC236}">
                    <a16:creationId xmlns:a16="http://schemas.microsoft.com/office/drawing/2014/main" xmlns="" id="{BFC13B45-7E09-39B7-9EB2-010A3F135F20}"/>
                  </a:ext>
                </a:extLst>
              </p:cNvPr>
              <p:cNvSpPr/>
              <p:nvPr/>
            </p:nvSpPr>
            <p:spPr>
              <a:xfrm>
                <a:off x="3834859" y="3361408"/>
                <a:ext cx="653008" cy="653008"/>
              </a:xfrm>
              <a:prstGeom prst="ellipse">
                <a:avLst/>
              </a:prstGeom>
              <a:gradFill flip="none" rotWithShape="1">
                <a:gsLst>
                  <a:gs pos="22000">
                    <a:schemeClr val="accent2"/>
                  </a:gs>
                  <a:gs pos="81000">
                    <a:schemeClr val="accent1"/>
                  </a:gs>
                </a:gsLst>
                <a:lin ang="2700000" scaled="1"/>
                <a:tileRect/>
              </a:gradFill>
              <a:ln w="635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b="1" dirty="0">
                    <a:solidFill>
                      <a:srgbClr val="FFFFFF"/>
                    </a:solidFill>
                  </a:rPr>
                  <a:t>4</a:t>
                </a:r>
                <a:endParaRPr lang="zh-CN" altLang="en-US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Bullet4" descr="fc8611a3-5b16-4499-ba7d-e851b7f4d2b4">
                <a:extLst>
                  <a:ext uri="{FF2B5EF4-FFF2-40B4-BE49-F238E27FC236}">
                    <a16:creationId xmlns:a16="http://schemas.microsoft.com/office/drawing/2014/main" xmlns="" id="{91E4ED96-D8AE-7A72-6B38-4D690ED80F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9187" y="3964759"/>
                <a:ext cx="3125668" cy="721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600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医疗影像分析</a:t>
                </a:r>
                <a:endParaRPr lang="en-US" dirty="0"/>
              </a:p>
            </p:txBody>
          </p:sp>
          <p:sp>
            <p:nvSpPr>
              <p:cNvPr id="62" name="Text4" descr="95c1bd58-e2e5-44cc-b728-c7dd26f93c6a">
                <a:extLst>
                  <a:ext uri="{FF2B5EF4-FFF2-40B4-BE49-F238E27FC236}">
                    <a16:creationId xmlns:a16="http://schemas.microsoft.com/office/drawing/2014/main" xmlns="" id="{D6FE1896-9609-0674-472F-F9D5AE78426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9187" y="4794649"/>
                <a:ext cx="3125669" cy="13394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0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对医疗影像进行自动识别和分析，帮助医生发现病变和异常，提高诊断的准确性。</a:t>
                </a:r>
                <a:endParaRPr 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教育培训</a:t>
            </a:r>
            <a:endParaRPr lang="en-US" dirty="0"/>
          </a:p>
        </p:txBody>
      </p:sp>
      <p:grpSp>
        <p:nvGrpSpPr>
          <p:cNvPr id="38" name="4326fec9-df98-4e2f-b07e-dcaf8230a270.source.4.zh-Hans.pptx" descr="79f4184b-d67f-485e-9cea-e00b141b4676">
            <a:extLst>
              <a:ext uri="{FF2B5EF4-FFF2-40B4-BE49-F238E27FC236}">
                <a16:creationId xmlns:a14="http://schemas.microsoft.com/office/drawing/2010/main" xmlns:a16="http://schemas.microsoft.com/office/drawing/2014/main" xmlns="" id="{D2DF136D-FCCE-6C08-102E-B402A2DD7900}"/>
              </a:ext>
            </a:extLst>
          </p:cNvPr>
          <p:cNvGrpSpPr/>
          <p:nvPr/>
        </p:nvGrpSpPr>
        <p:grpSpPr>
          <a:xfrm>
            <a:off x="660400" y="1130300"/>
            <a:ext cx="10858500" cy="4926875"/>
            <a:chOff x="660400" y="1130300"/>
            <a:chExt cx="10858500" cy="4926875"/>
          </a:xfrm>
        </p:grpSpPr>
        <p:sp>
          <p:nvSpPr>
            <p:cNvPr id="4" name="PictureMisc" descr="c483277d-aa33-4396-bb7d-a1f3dc5fe33c">
              <a:extLst>
                <a:ext uri="{FF2B5EF4-FFF2-40B4-BE49-F238E27FC236}">
                  <a16:creationId xmlns:a14="http://schemas.microsoft.com/office/drawing/2010/main" xmlns:a16="http://schemas.microsoft.com/office/drawing/2014/main" xmlns="" id="{5B2DEE74-3731-8937-BBE2-29506A91040D}"/>
                </a:ext>
              </a:extLst>
            </p:cNvPr>
            <p:cNvSpPr/>
            <p:nvPr/>
          </p:nvSpPr>
          <p:spPr>
            <a:xfrm>
              <a:off x="7518400" y="1943100"/>
              <a:ext cx="4000500" cy="4000500"/>
            </a:xfrm>
            <a:prstGeom prst="snip2DiagRect">
              <a:avLst/>
            </a:prstGeom>
            <a:blipFill>
              <a:blip r:embed="rId2"/>
              <a:srcRect/>
              <a:stretch>
                <a:fillRect l="-38416" t="154" r="-39362" b="-154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Title" descr="fb676da9-b498-4e0e-94b9-1e8a8a8ca83c">
              <a:extLst>
                <a:ext uri="{FF2B5EF4-FFF2-40B4-BE49-F238E27FC236}">
                  <a16:creationId xmlns:a14="http://schemas.microsoft.com/office/drawing/2010/main" xmlns:a16="http://schemas.microsoft.com/office/drawing/2014/main" xmlns="" id="{7F375D75-34D1-69A5-A714-09C4979D4828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ctr">
              <a:normAutofit/>
            </a:bodyPr>
            <a:lstStyle/>
            <a:p>
              <a:pPr algn="ctr"/>
              <a:r>
                <a:rPr lang="zh-CN" altLang="en-US" sz="2400" b="1" dirty="0"/>
                <a:t>推动教育行业的创新发展</a:t>
              </a:r>
              <a:endParaRPr lang="en-US" dirty="0"/>
            </a:p>
          </p:txBody>
        </p:sp>
        <p:grpSp>
          <p:nvGrpSpPr>
            <p:cNvPr id="24" name="组合 23" descr="48161ccd-8b01-4205-b595-baf6e0670cb9">
              <a:extLst>
                <a:ext uri="{FF2B5EF4-FFF2-40B4-BE49-F238E27FC236}">
                  <a16:creationId xmlns:a14="http://schemas.microsoft.com/office/drawing/2010/main" xmlns:a16="http://schemas.microsoft.com/office/drawing/2014/main" xmlns="" id="{54E70588-E6EE-A8EB-6FA1-40084DF0F316}"/>
                </a:ext>
              </a:extLst>
            </p:cNvPr>
            <p:cNvGrpSpPr/>
            <p:nvPr/>
          </p:nvGrpSpPr>
          <p:grpSpPr>
            <a:xfrm>
              <a:off x="673102" y="1943101"/>
              <a:ext cx="3004914" cy="2007993"/>
              <a:chOff x="673102" y="1943101"/>
              <a:chExt cx="3004914" cy="2007993"/>
            </a:xfrm>
          </p:grpSpPr>
          <p:sp>
            <p:nvSpPr>
              <p:cNvPr id="19" name="ComponentBackground1" descr="4d0ba1ca-b309-46ba-9ef5-fc23154d1e4b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48478D9-FE8B-729E-2C1E-F990735C07AE}"/>
                  </a:ext>
                </a:extLst>
              </p:cNvPr>
              <p:cNvSpPr/>
              <p:nvPr/>
            </p:nvSpPr>
            <p:spPr>
              <a:xfrm>
                <a:off x="673102" y="1943101"/>
                <a:ext cx="2997198" cy="1992803"/>
              </a:xfrm>
              <a:prstGeom prst="snip2DiagRect">
                <a:avLst/>
              </a:prstGeom>
              <a:noFill/>
              <a:ln w="12700">
                <a:solidFill>
                  <a:schemeClr val="accent1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Shape1" descr="f0c61e94-122b-483d-b4f0-7b52fa571c3c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8FCAE32A-B1A2-4B0F-645B-46C3CD474821}"/>
                  </a:ext>
                </a:extLst>
              </p:cNvPr>
              <p:cNvSpPr/>
              <p:nvPr/>
            </p:nvSpPr>
            <p:spPr>
              <a:xfrm>
                <a:off x="3238560" y="3511638"/>
                <a:ext cx="439456" cy="439456"/>
              </a:xfrm>
              <a:custGeom>
                <a:avLst/>
                <a:gdLst>
                  <a:gd name="connsiteX0" fmla="*/ 1295400 w 1295400"/>
                  <a:gd name="connsiteY0" fmla="*/ 0 h 1295400"/>
                  <a:gd name="connsiteX1" fmla="*/ 1295400 w 1295400"/>
                  <a:gd name="connsiteY1" fmla="*/ 1295400 h 1295400"/>
                  <a:gd name="connsiteX2" fmla="*/ 0 w 1295400"/>
                  <a:gd name="connsiteY2" fmla="*/ 1295400 h 1295400"/>
                  <a:gd name="connsiteX3" fmla="*/ 63501 w 1295400"/>
                  <a:gd name="connsiteY3" fmla="*/ 1231899 h 1295400"/>
                  <a:gd name="connsiteX4" fmla="*/ 1231899 w 1295400"/>
                  <a:gd name="connsiteY4" fmla="*/ 1231899 h 1295400"/>
                  <a:gd name="connsiteX5" fmla="*/ 1231899 w 1295400"/>
                  <a:gd name="connsiteY5" fmla="*/ 63501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5400" h="1295400">
                    <a:moveTo>
                      <a:pt x="1295400" y="0"/>
                    </a:moveTo>
                    <a:lnTo>
                      <a:pt x="1295400" y="1295400"/>
                    </a:lnTo>
                    <a:lnTo>
                      <a:pt x="0" y="1295400"/>
                    </a:lnTo>
                    <a:lnTo>
                      <a:pt x="63501" y="1231899"/>
                    </a:lnTo>
                    <a:lnTo>
                      <a:pt x="1231899" y="1231899"/>
                    </a:lnTo>
                    <a:lnTo>
                      <a:pt x="1231899" y="63501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1" name="组合 20" descr="a2b0cab6-b847-4c9e-88b9-533fa7b974e6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C2786075-E87B-4EB8-AED3-146ACD5729FD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765054" y="2178838"/>
                <a:ext cx="2812649" cy="1442780"/>
                <a:chOff x="7275156" y="828794"/>
                <a:chExt cx="7126013" cy="2916333"/>
              </a:xfrm>
              <a:noFill/>
            </p:grpSpPr>
            <p:sp>
              <p:nvSpPr>
                <p:cNvPr id="22" name="Bullet1" descr="5eb5780f-8a0a-4eef-81d5-049a391e7cc5">
                  <a:extLst>
                    <a:ext uri="{FF2B5EF4-FFF2-40B4-BE49-F238E27FC236}">
                      <a16:creationId xmlns:a14="http://schemas.microsoft.com/office/drawing/2010/main" xmlns:a16="http://schemas.microsoft.com/office/drawing/2014/main" xmlns="" id="{F822C955-BA2A-DBBC-2266-DD4495FC0E0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275156" y="828794"/>
                  <a:ext cx="7126013" cy="13237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个性化教学</a:t>
                  </a:r>
                  <a:endParaRPr lang="en-US" dirty="0"/>
                </a:p>
              </p:txBody>
            </p:sp>
            <p:sp>
              <p:nvSpPr>
                <p:cNvPr id="23" name="Text1" descr="30ccc92e-a84e-48ac-b9f4-e291b84e62a1">
                  <a:extLst>
                    <a:ext uri="{FF2B5EF4-FFF2-40B4-BE49-F238E27FC236}">
                      <a16:creationId xmlns:a14="http://schemas.microsoft.com/office/drawing/2010/main" xmlns:a16="http://schemas.microsoft.com/office/drawing/2014/main" xmlns="" id="{60A1F7F3-5AD6-0073-5220-892AE8732EAA}"/>
                    </a:ext>
                  </a:extLst>
                </p:cNvPr>
                <p:cNvSpPr/>
                <p:nvPr/>
              </p:nvSpPr>
              <p:spPr>
                <a:xfrm>
                  <a:off x="7275156" y="2152512"/>
                  <a:ext cx="7125998" cy="15926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 dirty="0" err="1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根据学生的学习情况和特点，提供个性化的学习方案和内容，提高学习效果。</a:t>
                  </a:r>
                  <a:endParaRPr lang="en-US" dirty="0"/>
                </a:p>
              </p:txBody>
            </p:sp>
          </p:grpSp>
        </p:grpSp>
        <p:grpSp>
          <p:nvGrpSpPr>
            <p:cNvPr id="25" name="组合 24" descr="0a34b459-508f-47f5-8eec-203ed26db771">
              <a:extLst>
                <a:ext uri="{FF2B5EF4-FFF2-40B4-BE49-F238E27FC236}">
                  <a16:creationId xmlns:a14="http://schemas.microsoft.com/office/drawing/2010/main" xmlns:a16="http://schemas.microsoft.com/office/drawing/2014/main" xmlns="" id="{B3651EF9-8200-9A40-A172-189ADE90EAAC}"/>
                </a:ext>
              </a:extLst>
            </p:cNvPr>
            <p:cNvGrpSpPr/>
            <p:nvPr/>
          </p:nvGrpSpPr>
          <p:grpSpPr>
            <a:xfrm>
              <a:off x="660402" y="4049182"/>
              <a:ext cx="3004914" cy="2007993"/>
              <a:chOff x="660402" y="4049182"/>
              <a:chExt cx="3004914" cy="2007993"/>
            </a:xfrm>
          </p:grpSpPr>
          <p:sp>
            <p:nvSpPr>
              <p:cNvPr id="14" name="ComponentBackground2" descr="529f5f20-64fd-4839-bc53-379b8e1b7d92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93B28591-4E53-D547-29C7-08CE844B39E3}"/>
                  </a:ext>
                </a:extLst>
              </p:cNvPr>
              <p:cNvSpPr/>
              <p:nvPr/>
            </p:nvSpPr>
            <p:spPr>
              <a:xfrm>
                <a:off x="660402" y="4049182"/>
                <a:ext cx="2997198" cy="1992803"/>
              </a:xfrm>
              <a:prstGeom prst="snip2DiagRect">
                <a:avLst/>
              </a:prstGeom>
              <a:noFill/>
              <a:ln w="12700">
                <a:solidFill>
                  <a:schemeClr val="accent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Shape2" descr="1a5623fc-4db4-4db6-ad18-7b965890482f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31DD8FB2-6FB9-5486-4720-414CCB4513F7}"/>
                  </a:ext>
                </a:extLst>
              </p:cNvPr>
              <p:cNvSpPr/>
              <p:nvPr/>
            </p:nvSpPr>
            <p:spPr>
              <a:xfrm>
                <a:off x="3225860" y="5617719"/>
                <a:ext cx="439456" cy="439456"/>
              </a:xfrm>
              <a:custGeom>
                <a:avLst/>
                <a:gdLst>
                  <a:gd name="connsiteX0" fmla="*/ 1295400 w 1295400"/>
                  <a:gd name="connsiteY0" fmla="*/ 0 h 1295400"/>
                  <a:gd name="connsiteX1" fmla="*/ 1295400 w 1295400"/>
                  <a:gd name="connsiteY1" fmla="*/ 1295400 h 1295400"/>
                  <a:gd name="connsiteX2" fmla="*/ 0 w 1295400"/>
                  <a:gd name="connsiteY2" fmla="*/ 1295400 h 1295400"/>
                  <a:gd name="connsiteX3" fmla="*/ 63501 w 1295400"/>
                  <a:gd name="connsiteY3" fmla="*/ 1231899 h 1295400"/>
                  <a:gd name="connsiteX4" fmla="*/ 1231899 w 1295400"/>
                  <a:gd name="connsiteY4" fmla="*/ 1231899 h 1295400"/>
                  <a:gd name="connsiteX5" fmla="*/ 1231899 w 1295400"/>
                  <a:gd name="connsiteY5" fmla="*/ 63501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5400" h="1295400">
                    <a:moveTo>
                      <a:pt x="1295400" y="0"/>
                    </a:moveTo>
                    <a:lnTo>
                      <a:pt x="1295400" y="1295400"/>
                    </a:lnTo>
                    <a:lnTo>
                      <a:pt x="0" y="1295400"/>
                    </a:lnTo>
                    <a:lnTo>
                      <a:pt x="63501" y="1231899"/>
                    </a:lnTo>
                    <a:lnTo>
                      <a:pt x="1231899" y="1231899"/>
                    </a:lnTo>
                    <a:lnTo>
                      <a:pt x="1231899" y="6350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 descr="1d9cf058-e205-4564-97c0-f7ca4f6faaef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6AF30E9B-3D0E-6DCA-01F2-F3F219B904BB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752354" y="4284919"/>
                <a:ext cx="2812649" cy="1442780"/>
                <a:chOff x="7275156" y="828794"/>
                <a:chExt cx="4641247" cy="2916333"/>
              </a:xfrm>
              <a:noFill/>
            </p:grpSpPr>
            <p:sp>
              <p:nvSpPr>
                <p:cNvPr id="17" name="Bullet2" descr="90a914f4-eb4b-43ab-9877-e56cc4e841e6">
                  <a:extLst>
                    <a:ext uri="{FF2B5EF4-FFF2-40B4-BE49-F238E27FC236}">
                      <a16:creationId xmlns:a14="http://schemas.microsoft.com/office/drawing/2010/main" xmlns:a16="http://schemas.microsoft.com/office/drawing/2014/main" xmlns="" id="{7697265A-1C1B-1FC8-169E-637E54E1D98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275158" y="828794"/>
                  <a:ext cx="4641245" cy="13237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在线教育平台</a:t>
                  </a:r>
                  <a:endParaRPr lang="en-US" dirty="0"/>
                </a:p>
              </p:txBody>
            </p:sp>
            <p:sp>
              <p:nvSpPr>
                <p:cNvPr id="18" name="Text2" descr="78543569-7566-4051-b159-0034d69a05aa">
                  <a:extLst>
                    <a:ext uri="{FF2B5EF4-FFF2-40B4-BE49-F238E27FC236}">
                      <a16:creationId xmlns:a14="http://schemas.microsoft.com/office/drawing/2010/main" xmlns:a16="http://schemas.microsoft.com/office/drawing/2014/main" xmlns="" id="{89261F84-9BDD-E589-AD86-2A03405BD18A}"/>
                    </a:ext>
                  </a:extLst>
                </p:cNvPr>
                <p:cNvSpPr/>
                <p:nvPr/>
              </p:nvSpPr>
              <p:spPr>
                <a:xfrm>
                  <a:off x="7275156" y="2152512"/>
                  <a:ext cx="4641239" cy="15926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 dirty="0" err="1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搭建在线教育平台，为学生提供丰富的学习资源和学习机会，打破时间和空间的限制。</a:t>
                  </a:r>
                  <a:endParaRPr lang="en-US" dirty="0"/>
                </a:p>
              </p:txBody>
            </p:sp>
          </p:grpSp>
        </p:grpSp>
        <p:grpSp>
          <p:nvGrpSpPr>
            <p:cNvPr id="26" name="组合 25" descr="b35825a9-afdb-4f8a-872b-eb5c4c0e91ad">
              <a:extLst>
                <a:ext uri="{FF2B5EF4-FFF2-40B4-BE49-F238E27FC236}">
                  <a16:creationId xmlns:a14="http://schemas.microsoft.com/office/drawing/2010/main" xmlns:a16="http://schemas.microsoft.com/office/drawing/2014/main" xmlns="" id="{AB1181A9-3C27-3AEC-9A46-E50587FD3B64}"/>
                </a:ext>
              </a:extLst>
            </p:cNvPr>
            <p:cNvGrpSpPr/>
            <p:nvPr/>
          </p:nvGrpSpPr>
          <p:grpSpPr>
            <a:xfrm>
              <a:off x="3840386" y="1943101"/>
              <a:ext cx="3004914" cy="2007993"/>
              <a:chOff x="673102" y="1943101"/>
              <a:chExt cx="3004914" cy="2007993"/>
            </a:xfrm>
          </p:grpSpPr>
          <p:sp>
            <p:nvSpPr>
              <p:cNvPr id="27" name="ComponentBackground3" descr="1bf03eeb-197c-4b1b-ba34-1170b9adc13c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48AFED3A-ACA3-CC63-1A2D-B55ADF68295D}"/>
                  </a:ext>
                </a:extLst>
              </p:cNvPr>
              <p:cNvSpPr/>
              <p:nvPr/>
            </p:nvSpPr>
            <p:spPr>
              <a:xfrm>
                <a:off x="673102" y="1943101"/>
                <a:ext cx="2997198" cy="1992803"/>
              </a:xfrm>
              <a:prstGeom prst="snip2DiagRect">
                <a:avLst/>
              </a:prstGeom>
              <a:noFill/>
              <a:ln w="12700">
                <a:solidFill>
                  <a:schemeClr val="accent3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Shape3" descr="a4cf6c3a-2657-4155-83f5-cf695b725479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FDB8C85B-F906-3CDB-3B26-23A99E440806}"/>
                  </a:ext>
                </a:extLst>
              </p:cNvPr>
              <p:cNvSpPr/>
              <p:nvPr/>
            </p:nvSpPr>
            <p:spPr>
              <a:xfrm>
                <a:off x="3238560" y="3511638"/>
                <a:ext cx="439456" cy="439456"/>
              </a:xfrm>
              <a:custGeom>
                <a:avLst/>
                <a:gdLst>
                  <a:gd name="connsiteX0" fmla="*/ 1295400 w 1295400"/>
                  <a:gd name="connsiteY0" fmla="*/ 0 h 1295400"/>
                  <a:gd name="connsiteX1" fmla="*/ 1295400 w 1295400"/>
                  <a:gd name="connsiteY1" fmla="*/ 1295400 h 1295400"/>
                  <a:gd name="connsiteX2" fmla="*/ 0 w 1295400"/>
                  <a:gd name="connsiteY2" fmla="*/ 1295400 h 1295400"/>
                  <a:gd name="connsiteX3" fmla="*/ 63501 w 1295400"/>
                  <a:gd name="connsiteY3" fmla="*/ 1231899 h 1295400"/>
                  <a:gd name="connsiteX4" fmla="*/ 1231899 w 1295400"/>
                  <a:gd name="connsiteY4" fmla="*/ 1231899 h 1295400"/>
                  <a:gd name="connsiteX5" fmla="*/ 1231899 w 1295400"/>
                  <a:gd name="connsiteY5" fmla="*/ 63501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5400" h="1295400">
                    <a:moveTo>
                      <a:pt x="1295400" y="0"/>
                    </a:moveTo>
                    <a:lnTo>
                      <a:pt x="1295400" y="1295400"/>
                    </a:lnTo>
                    <a:lnTo>
                      <a:pt x="0" y="1295400"/>
                    </a:lnTo>
                    <a:lnTo>
                      <a:pt x="63501" y="1231899"/>
                    </a:lnTo>
                    <a:lnTo>
                      <a:pt x="1231899" y="1231899"/>
                    </a:lnTo>
                    <a:lnTo>
                      <a:pt x="1231899" y="635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9" name="组合 28" descr="2d40d4e3-3169-45a1-a3e7-d2600fd421b3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141CAAAD-F2E0-513F-E569-BDB70E736677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765054" y="2178838"/>
                <a:ext cx="2812649" cy="1442780"/>
                <a:chOff x="7275156" y="828794"/>
                <a:chExt cx="7126013" cy="2916333"/>
              </a:xfrm>
              <a:noFill/>
            </p:grpSpPr>
            <p:sp>
              <p:nvSpPr>
                <p:cNvPr id="30" name="Bullet3" descr="2639a416-b78e-4417-9559-3046e8c4f5d0">
                  <a:extLst>
                    <a:ext uri="{FF2B5EF4-FFF2-40B4-BE49-F238E27FC236}">
                      <a16:creationId xmlns:a14="http://schemas.microsoft.com/office/drawing/2010/main" xmlns:a16="http://schemas.microsoft.com/office/drawing/2014/main" xmlns="" id="{E1B695CF-42C5-ECFA-7277-09BF79A2392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275156" y="828794"/>
                  <a:ext cx="7126013" cy="13237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智能辅导</a:t>
                  </a:r>
                  <a:endParaRPr lang="en-US" dirty="0"/>
                </a:p>
              </p:txBody>
            </p:sp>
            <p:sp>
              <p:nvSpPr>
                <p:cNvPr id="31" name="Text3" descr="ea4f1d50-0d47-4ee5-b314-ea515a5cf026">
                  <a:extLst>
                    <a:ext uri="{FF2B5EF4-FFF2-40B4-BE49-F238E27FC236}">
                      <a16:creationId xmlns:a14="http://schemas.microsoft.com/office/drawing/2010/main" xmlns:a16="http://schemas.microsoft.com/office/drawing/2014/main" xmlns="" id="{9B47372D-F7DF-DBCE-5ACE-55B2AF749F5A}"/>
                    </a:ext>
                  </a:extLst>
                </p:cNvPr>
                <p:cNvSpPr/>
                <p:nvPr/>
              </p:nvSpPr>
              <p:spPr>
                <a:xfrm>
                  <a:off x="7275156" y="2152512"/>
                  <a:ext cx="7125998" cy="15926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 dirty="0" err="1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通过AI技术，为学生提供智能化的辅导和答疑服务，解决学习中的问题。</a:t>
                  </a:r>
                  <a:endParaRPr lang="en-US" dirty="0"/>
                </a:p>
              </p:txBody>
            </p:sp>
          </p:grpSp>
        </p:grpSp>
        <p:grpSp>
          <p:nvGrpSpPr>
            <p:cNvPr id="32" name="组合 31" descr="1cd54765-5368-4df4-8a9a-7f75ef0cb9f5">
              <a:extLst>
                <a:ext uri="{FF2B5EF4-FFF2-40B4-BE49-F238E27FC236}">
                  <a16:creationId xmlns:a14="http://schemas.microsoft.com/office/drawing/2010/main" xmlns:a16="http://schemas.microsoft.com/office/drawing/2014/main" xmlns="" id="{FC412317-7A17-61A7-6E52-D7A525C45CFA}"/>
                </a:ext>
              </a:extLst>
            </p:cNvPr>
            <p:cNvGrpSpPr/>
            <p:nvPr/>
          </p:nvGrpSpPr>
          <p:grpSpPr>
            <a:xfrm>
              <a:off x="3827686" y="4049182"/>
              <a:ext cx="3004914" cy="2007993"/>
              <a:chOff x="660402" y="4049182"/>
              <a:chExt cx="3004914" cy="2007993"/>
            </a:xfrm>
          </p:grpSpPr>
          <p:sp>
            <p:nvSpPr>
              <p:cNvPr id="33" name="ComponentBackground4" descr="3008fbc6-0a0e-4220-8baf-64b3f0d091f1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2F4411CF-6B26-6026-7A99-DFEF0415FD78}"/>
                  </a:ext>
                </a:extLst>
              </p:cNvPr>
              <p:cNvSpPr/>
              <p:nvPr/>
            </p:nvSpPr>
            <p:spPr>
              <a:xfrm>
                <a:off x="660402" y="4049182"/>
                <a:ext cx="2997198" cy="1992803"/>
              </a:xfrm>
              <a:prstGeom prst="snip2DiagRect">
                <a:avLst/>
              </a:prstGeom>
              <a:noFill/>
              <a:ln w="12700">
                <a:solidFill>
                  <a:schemeClr val="accent4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Shape4" descr="7218f08c-0c25-4838-b6f4-eff192a6db6d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1832B36E-2B11-B016-103F-2242FAC6F3FC}"/>
                  </a:ext>
                </a:extLst>
              </p:cNvPr>
              <p:cNvSpPr/>
              <p:nvPr/>
            </p:nvSpPr>
            <p:spPr>
              <a:xfrm>
                <a:off x="3225860" y="5617719"/>
                <a:ext cx="439456" cy="439456"/>
              </a:xfrm>
              <a:custGeom>
                <a:avLst/>
                <a:gdLst>
                  <a:gd name="connsiteX0" fmla="*/ 1295400 w 1295400"/>
                  <a:gd name="connsiteY0" fmla="*/ 0 h 1295400"/>
                  <a:gd name="connsiteX1" fmla="*/ 1295400 w 1295400"/>
                  <a:gd name="connsiteY1" fmla="*/ 1295400 h 1295400"/>
                  <a:gd name="connsiteX2" fmla="*/ 0 w 1295400"/>
                  <a:gd name="connsiteY2" fmla="*/ 1295400 h 1295400"/>
                  <a:gd name="connsiteX3" fmla="*/ 63501 w 1295400"/>
                  <a:gd name="connsiteY3" fmla="*/ 1231899 h 1295400"/>
                  <a:gd name="connsiteX4" fmla="*/ 1231899 w 1295400"/>
                  <a:gd name="connsiteY4" fmla="*/ 1231899 h 1295400"/>
                  <a:gd name="connsiteX5" fmla="*/ 1231899 w 1295400"/>
                  <a:gd name="connsiteY5" fmla="*/ 63501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5400" h="1295400">
                    <a:moveTo>
                      <a:pt x="1295400" y="0"/>
                    </a:moveTo>
                    <a:lnTo>
                      <a:pt x="1295400" y="1295400"/>
                    </a:lnTo>
                    <a:lnTo>
                      <a:pt x="0" y="1295400"/>
                    </a:lnTo>
                    <a:lnTo>
                      <a:pt x="63501" y="1231899"/>
                    </a:lnTo>
                    <a:lnTo>
                      <a:pt x="1231899" y="1231899"/>
                    </a:lnTo>
                    <a:lnTo>
                      <a:pt x="1231899" y="6350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5" name="组合 34" descr="9fd439b4-d25b-46f3-a693-356a35797034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6D78D7BC-2E49-D20C-809B-28FD3CAD15AE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752354" y="4284919"/>
                <a:ext cx="2812649" cy="1442780"/>
                <a:chOff x="7275156" y="828794"/>
                <a:chExt cx="4641247" cy="2916333"/>
              </a:xfrm>
              <a:noFill/>
            </p:grpSpPr>
            <p:sp>
              <p:nvSpPr>
                <p:cNvPr id="36" name="Bullet4" descr="2ba5ff69-6c72-4af9-926d-ac675c439686">
                  <a:extLst>
                    <a:ext uri="{FF2B5EF4-FFF2-40B4-BE49-F238E27FC236}">
                      <a16:creationId xmlns:a14="http://schemas.microsoft.com/office/drawing/2010/main" xmlns:a16="http://schemas.microsoft.com/office/drawing/2014/main" xmlns="" id="{92DA7316-15DC-3A06-B327-3E6B21F1C07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7275158" y="828794"/>
                  <a:ext cx="4641245" cy="132372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教学资源推荐</a:t>
                  </a:r>
                  <a:endParaRPr lang="en-US" dirty="0"/>
                </a:p>
              </p:txBody>
            </p:sp>
            <p:sp>
              <p:nvSpPr>
                <p:cNvPr id="37" name="Text4" descr="2f6138ba-d18f-4640-8358-5bc9eba6f7ec">
                  <a:extLst>
                    <a:ext uri="{FF2B5EF4-FFF2-40B4-BE49-F238E27FC236}">
                      <a16:creationId xmlns:a14="http://schemas.microsoft.com/office/drawing/2010/main" xmlns:a16="http://schemas.microsoft.com/office/drawing/2014/main" xmlns="" id="{AA0A8CF6-42D0-194C-CC94-ADC237962C2F}"/>
                    </a:ext>
                  </a:extLst>
                </p:cNvPr>
                <p:cNvSpPr/>
                <p:nvPr/>
              </p:nvSpPr>
              <p:spPr>
                <a:xfrm>
                  <a:off x="7275156" y="2152512"/>
                  <a:ext cx="4641239" cy="159261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120000"/>
                    </a:lnSpc>
                  </a:pPr>
                  <a:r>
                    <a:rPr kumimoji="1" lang="zh-CN" altLang="en-US" sz="1200" dirty="0" err="1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rPr>
                    <a:t>根据学生的学习需求和兴趣，推荐合适的教学资源，丰富学生的学习内容。</a:t>
                  </a:r>
                  <a:endParaRPr lang="en-US" dirty="0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9ab76af-3da0-4733-a372-9ba99b38efc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第四章：YXCH AI的未来展望</a:t>
            </a:r>
            <a:endParaRPr lang="en-US" dirty="0"/>
          </a:p>
        </p:txBody>
      </p:sp>
      <p:sp>
        <p:nvSpPr>
          <p:cNvPr id="3" name="文本占位符 2" descr="3912d636-136a-49bf-b0d5-52c84464ba8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展望YXCH AI的未来发展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技术发展趋势</a:t>
            </a:r>
            <a:endParaRPr lang="en-US" dirty="0"/>
          </a:p>
        </p:txBody>
      </p:sp>
      <p:grpSp>
        <p:nvGrpSpPr>
          <p:cNvPr id="190" name="1cfd3df0-bb90-4037-989f-fac31b910771.source.4.zh-Hans.pptx" descr="c1dcf9aa-e258-4937-9d50-366ad6397776">
            <a:extLst>
              <a:ext uri="{FF2B5EF4-FFF2-40B4-BE49-F238E27FC236}">
                <a16:creationId xmlns:a16="http://schemas.microsoft.com/office/drawing/2014/main" xmlns="" id="{854933C9-4AF6-9E52-CDCE-4AF2D18FA13F}"/>
              </a:ext>
            </a:extLst>
          </p:cNvPr>
          <p:cNvGrpSpPr/>
          <p:nvPr/>
        </p:nvGrpSpPr>
        <p:grpSpPr>
          <a:xfrm>
            <a:off x="476962" y="1130299"/>
            <a:ext cx="11225375" cy="5062171"/>
            <a:chOff x="476962" y="1130299"/>
            <a:chExt cx="11225375" cy="5062171"/>
          </a:xfrm>
        </p:grpSpPr>
        <p:sp>
          <p:nvSpPr>
            <p:cNvPr id="191" name="4" descr="1fbcc295-d2b2-44fe-aa6f-0236b0b74107">
              <a:extLst>
                <a:ext uri="{FF2B5EF4-FFF2-40B4-BE49-F238E27FC236}">
                  <a16:creationId xmlns:a16="http://schemas.microsoft.com/office/drawing/2014/main" xmlns="" id="{8FB816DF-11E9-8548-F8F1-26DAD36B6FDC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860368" y="2341049"/>
              <a:ext cx="1830153" cy="1601384"/>
            </a:xfrm>
            <a:prstGeom prst="hexagon">
              <a:avLst/>
            </a:prstGeom>
            <a:noFill/>
            <a:ln w="12700" cap="flat" cmpd="sng" algn="ctr"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5000">
                    <a:schemeClr val="accent2"/>
                  </a:gs>
                  <a:gs pos="60000">
                    <a:schemeClr val="accent1">
                      <a:alpha val="0"/>
                    </a:schemeClr>
                  </a:gs>
                  <a:gs pos="40000">
                    <a:schemeClr val="accent1">
                      <a:alpha val="0"/>
                    </a:schemeClr>
                  </a:gs>
                  <a:gs pos="85000">
                    <a:schemeClr val="accent2"/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zh-CN" sz="4800" dirty="0">
                <a:solidFill>
                  <a:schemeClr val="tx1"/>
                </a:solidFill>
                <a:latin typeface="iSlide云犹体" panose="00000500000000000000" pitchFamily="2" charset="-122"/>
                <a:ea typeface="iSlide云犹体" panose="00000500000000000000" pitchFamily="2" charset="-122"/>
              </a:endParaRPr>
            </a:p>
          </p:txBody>
        </p:sp>
        <p:sp>
          <p:nvSpPr>
            <p:cNvPr id="192" name="3" descr="7f602244-1fa0-430f-8042-469149ddb16b">
              <a:extLst>
                <a:ext uri="{FF2B5EF4-FFF2-40B4-BE49-F238E27FC236}">
                  <a16:creationId xmlns:a16="http://schemas.microsoft.com/office/drawing/2014/main" xmlns="" id="{2F4D8E82-BB4A-82A4-5390-625B2DE3A722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3736504" y="2341049"/>
              <a:ext cx="1830153" cy="1601384"/>
            </a:xfrm>
            <a:prstGeom prst="hexagon">
              <a:avLst/>
            </a:prstGeom>
            <a:noFill/>
            <a:ln w="12700" cap="flat" cmpd="sng" algn="ctr"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5000">
                    <a:schemeClr val="accent2"/>
                  </a:gs>
                  <a:gs pos="60000">
                    <a:schemeClr val="accent1">
                      <a:alpha val="0"/>
                    </a:schemeClr>
                  </a:gs>
                  <a:gs pos="40000">
                    <a:schemeClr val="accent1">
                      <a:alpha val="0"/>
                    </a:schemeClr>
                  </a:gs>
                  <a:gs pos="85000">
                    <a:schemeClr val="accent2"/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zh-CN" sz="4800" dirty="0">
                <a:solidFill>
                  <a:schemeClr val="tx1"/>
                </a:solidFill>
                <a:latin typeface="iSlide云犹体" panose="00000500000000000000" pitchFamily="2" charset="-122"/>
                <a:ea typeface="iSlide云犹体" panose="00000500000000000000" pitchFamily="2" charset="-122"/>
              </a:endParaRPr>
            </a:p>
          </p:txBody>
        </p:sp>
        <p:sp>
          <p:nvSpPr>
            <p:cNvPr id="193" name="2" descr="cbfa5d36-5557-46d7-8881-00c91e6b6136">
              <a:extLst>
                <a:ext uri="{FF2B5EF4-FFF2-40B4-BE49-F238E27FC236}">
                  <a16:creationId xmlns:a16="http://schemas.microsoft.com/office/drawing/2014/main" xmlns="" id="{794FFB70-297C-1A89-D046-F2D801B2DA0F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6612639" y="2341049"/>
              <a:ext cx="1830153" cy="1601384"/>
            </a:xfrm>
            <a:prstGeom prst="hexagon">
              <a:avLst/>
            </a:prstGeom>
            <a:noFill/>
            <a:ln w="12700" cap="flat" cmpd="sng" algn="ctr"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5000">
                    <a:schemeClr val="accent2"/>
                  </a:gs>
                  <a:gs pos="60000">
                    <a:schemeClr val="accent1">
                      <a:alpha val="0"/>
                    </a:schemeClr>
                  </a:gs>
                  <a:gs pos="40000">
                    <a:schemeClr val="accent1">
                      <a:alpha val="0"/>
                    </a:schemeClr>
                  </a:gs>
                  <a:gs pos="85000">
                    <a:schemeClr val="accent2"/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zh-CN" sz="4800" dirty="0">
                <a:solidFill>
                  <a:schemeClr val="tx1"/>
                </a:solidFill>
                <a:latin typeface="iSlide云犹体" panose="00000500000000000000" pitchFamily="2" charset="-122"/>
                <a:ea typeface="iSlide云犹体" panose="00000500000000000000" pitchFamily="2" charset="-122"/>
              </a:endParaRPr>
            </a:p>
          </p:txBody>
        </p:sp>
        <p:sp>
          <p:nvSpPr>
            <p:cNvPr id="194" name="1" descr="fb1d1ef0-3de9-4d73-ad9c-bb6d85a14c3e">
              <a:extLst>
                <a:ext uri="{FF2B5EF4-FFF2-40B4-BE49-F238E27FC236}">
                  <a16:creationId xmlns:a16="http://schemas.microsoft.com/office/drawing/2014/main" xmlns="" id="{DBBD6193-88EE-E1BB-C6A7-92123DCCE702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9488777" y="2341049"/>
              <a:ext cx="1830153" cy="1601384"/>
            </a:xfrm>
            <a:prstGeom prst="hexagon">
              <a:avLst/>
            </a:prstGeom>
            <a:noFill/>
            <a:ln w="12700" cap="flat" cmpd="sng" algn="ctr"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15000">
                    <a:schemeClr val="accent2"/>
                  </a:gs>
                  <a:gs pos="60000">
                    <a:schemeClr val="accent1">
                      <a:alpha val="0"/>
                    </a:schemeClr>
                  </a:gs>
                  <a:gs pos="40000">
                    <a:schemeClr val="accent1">
                      <a:alpha val="0"/>
                    </a:schemeClr>
                  </a:gs>
                  <a:gs pos="85000">
                    <a:schemeClr val="accent2"/>
                  </a:gs>
                  <a:gs pos="100000">
                    <a:schemeClr val="accent2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altLang="zh-CN" sz="4800" dirty="0">
                <a:solidFill>
                  <a:schemeClr val="tx1"/>
                </a:solidFill>
                <a:latin typeface="iSlide云犹体" panose="00000500000000000000" pitchFamily="2" charset="-122"/>
                <a:ea typeface="iSlide云犹体" panose="00000500000000000000" pitchFamily="2" charset="-122"/>
              </a:endParaRPr>
            </a:p>
          </p:txBody>
        </p:sp>
        <p:sp>
          <p:nvSpPr>
            <p:cNvPr id="195" name="任意多边形: 形状 194" descr="667adcee-9b97-4dad-b9e7-b51ac613c3ae">
              <a:extLst>
                <a:ext uri="{FF2B5EF4-FFF2-40B4-BE49-F238E27FC236}">
                  <a16:creationId xmlns:a16="http://schemas.microsoft.com/office/drawing/2014/main" xmlns="" id="{19238627-7193-CE32-6E55-11EE8F932085}"/>
                </a:ext>
              </a:extLst>
            </p:cNvPr>
            <p:cNvSpPr/>
            <p:nvPr/>
          </p:nvSpPr>
          <p:spPr>
            <a:xfrm rot="16200000" flipV="1">
              <a:off x="2249221" y="2698853"/>
              <a:ext cx="191491" cy="122553"/>
            </a:xfrm>
            <a:custGeom>
              <a:avLst/>
              <a:gdLst>
                <a:gd name="connsiteX0" fmla="*/ 0 w 238125"/>
                <a:gd name="connsiteY0" fmla="*/ 0 h 152400"/>
                <a:gd name="connsiteX1" fmla="*/ 152400 w 238125"/>
                <a:gd name="connsiteY1" fmla="*/ 0 h 152400"/>
                <a:gd name="connsiteX2" fmla="*/ 238125 w 238125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52400">
                  <a:moveTo>
                    <a:pt x="0" y="0"/>
                  </a:moveTo>
                  <a:lnTo>
                    <a:pt x="152400" y="0"/>
                  </a:lnTo>
                  <a:lnTo>
                    <a:pt x="238125" y="152400"/>
                  </a:lnTo>
                </a:path>
              </a:pathLst>
            </a:custGeom>
            <a:noFill/>
            <a:ln w="19050" cap="sq">
              <a:gradFill flip="none" rotWithShape="1">
                <a:gsLst>
                  <a:gs pos="60000">
                    <a:schemeClr val="accent1">
                      <a:alpha val="0"/>
                    </a:schemeClr>
                  </a:gs>
                  <a:gs pos="20000">
                    <a:srgbClr val="FFFF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96" name="任意多边形: 形状 195" descr="68f5adab-5c7e-478b-abfb-f0f2a03a8538">
              <a:extLst>
                <a:ext uri="{FF2B5EF4-FFF2-40B4-BE49-F238E27FC236}">
                  <a16:creationId xmlns:a16="http://schemas.microsoft.com/office/drawing/2014/main" xmlns="" id="{AA56281C-FEB2-A86E-7610-3E3574DA0D31}"/>
                </a:ext>
              </a:extLst>
            </p:cNvPr>
            <p:cNvSpPr/>
            <p:nvPr/>
          </p:nvSpPr>
          <p:spPr>
            <a:xfrm rot="5400000" flipV="1">
              <a:off x="1100226" y="3471315"/>
              <a:ext cx="191491" cy="122553"/>
            </a:xfrm>
            <a:custGeom>
              <a:avLst/>
              <a:gdLst>
                <a:gd name="connsiteX0" fmla="*/ 0 w 238125"/>
                <a:gd name="connsiteY0" fmla="*/ 0 h 152400"/>
                <a:gd name="connsiteX1" fmla="*/ 152400 w 238125"/>
                <a:gd name="connsiteY1" fmla="*/ 0 h 152400"/>
                <a:gd name="connsiteX2" fmla="*/ 238125 w 238125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52400">
                  <a:moveTo>
                    <a:pt x="0" y="0"/>
                  </a:moveTo>
                  <a:lnTo>
                    <a:pt x="152400" y="0"/>
                  </a:lnTo>
                  <a:lnTo>
                    <a:pt x="238125" y="152400"/>
                  </a:lnTo>
                </a:path>
              </a:pathLst>
            </a:custGeom>
            <a:noFill/>
            <a:ln w="19050" cap="sq">
              <a:gradFill flip="none" rotWithShape="1">
                <a:gsLst>
                  <a:gs pos="60000">
                    <a:schemeClr val="accent1">
                      <a:alpha val="0"/>
                    </a:schemeClr>
                  </a:gs>
                  <a:gs pos="20000">
                    <a:srgbClr val="FFFF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grpSp>
          <p:nvGrpSpPr>
            <p:cNvPr id="197" name="组合 196" descr="7354d73d-bcce-4dfe-9cfa-12579ecdcfc5">
              <a:extLst>
                <a:ext uri="{FF2B5EF4-FFF2-40B4-BE49-F238E27FC236}">
                  <a16:creationId xmlns:a16="http://schemas.microsoft.com/office/drawing/2014/main" xmlns="" id="{499C6915-B8D3-0639-FF8F-D297B72F30AE}"/>
                </a:ext>
              </a:extLst>
            </p:cNvPr>
            <p:cNvGrpSpPr/>
            <p:nvPr/>
          </p:nvGrpSpPr>
          <p:grpSpPr>
            <a:xfrm>
              <a:off x="476962" y="2318172"/>
              <a:ext cx="2596966" cy="3874298"/>
              <a:chOff x="476962" y="2318172"/>
              <a:chExt cx="2596966" cy="3874298"/>
            </a:xfrm>
          </p:grpSpPr>
          <p:sp>
            <p:nvSpPr>
              <p:cNvPr id="226" name="ComponentBackground1" descr="10d37ed7-99b2-4806-9f3b-1f9fbb17eee7">
                <a:extLst>
                  <a:ext uri="{FF2B5EF4-FFF2-40B4-BE49-F238E27FC236}">
                    <a16:creationId xmlns:a16="http://schemas.microsoft.com/office/drawing/2014/main" xmlns="" id="{8C7190B7-BF96-AFB2-243B-D87D5483D023}"/>
                  </a:ext>
                </a:extLst>
              </p:cNvPr>
              <p:cNvSpPr/>
              <p:nvPr/>
            </p:nvSpPr>
            <p:spPr>
              <a:xfrm>
                <a:off x="476962" y="4439573"/>
                <a:ext cx="2596966" cy="551075"/>
              </a:xfrm>
              <a:prstGeom prst="trapezoid">
                <a:avLst>
                  <a:gd name="adj" fmla="val 109667"/>
                </a:avLst>
              </a:prstGeom>
              <a:gradFill flip="none" rotWithShape="1">
                <a:gsLst>
                  <a:gs pos="11000">
                    <a:schemeClr val="accent1">
                      <a:alpha val="0"/>
                    </a:schemeClr>
                  </a:gs>
                  <a:gs pos="100000">
                    <a:schemeClr val="accent1">
                      <a:alpha val="25000"/>
                    </a:schemeClr>
                  </a:gs>
                </a:gsLst>
                <a:lin ang="5400000" scaled="1"/>
                <a:tileRect/>
              </a:gradFill>
              <a:ln w="12700">
                <a:gradFill>
                  <a:gsLst>
                    <a:gs pos="3000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508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Bullet1" descr="22a1b36c-6a13-4876-8324-88e735ad2c90">
                <a:extLst>
                  <a:ext uri="{FF2B5EF4-FFF2-40B4-BE49-F238E27FC236}">
                    <a16:creationId xmlns:a16="http://schemas.microsoft.com/office/drawing/2014/main" xmlns="" id="{B2B956B8-1E25-0D48-DB4B-CE34D07A27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501" y="4056816"/>
                <a:ext cx="2387888" cy="850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边缘计算融合</a:t>
                </a:r>
                <a:endParaRPr lang="en-US" dirty="0"/>
              </a:p>
            </p:txBody>
          </p:sp>
          <p:sp>
            <p:nvSpPr>
              <p:cNvPr id="228" name="Text1" descr="1646775a-1962-426a-982e-c0ae3d30a555">
                <a:extLst>
                  <a:ext uri="{FF2B5EF4-FFF2-40B4-BE49-F238E27FC236}">
                    <a16:creationId xmlns:a16="http://schemas.microsoft.com/office/drawing/2014/main" xmlns="" id="{26862EBB-AF9A-A6DB-A506-98C08C246E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962" y="5045869"/>
                <a:ext cx="2596966" cy="11466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与边缘计算技术相结合，实现更快速、更高效的数据处理和分析。</a:t>
                </a:r>
                <a:endParaRPr lang="en-US" dirty="0"/>
              </a:p>
            </p:txBody>
          </p:sp>
          <p:sp>
            <p:nvSpPr>
              <p:cNvPr id="229" name="IconBackground1" descr="1ba3b59c-7269-4005-9e47-61bb9a605d10">
                <a:extLst>
                  <a:ext uri="{FF2B5EF4-FFF2-40B4-BE49-F238E27FC236}">
                    <a16:creationId xmlns:a16="http://schemas.microsoft.com/office/drawing/2014/main" xmlns="" id="{FE849524-0B55-3558-26CD-09FCAEE0F0AD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955406" y="2432556"/>
                <a:ext cx="1647138" cy="1418369"/>
              </a:xfrm>
              <a:prstGeom prst="hexagon">
                <a:avLst/>
              </a:prstGeom>
              <a:noFill/>
              <a:ln w="76200" cap="flat" cmpd="sng" algn="ctr"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20000">
                      <a:schemeClr val="accent2"/>
                    </a:gs>
                    <a:gs pos="50000">
                      <a:schemeClr val="accent1"/>
                    </a:gs>
                    <a:gs pos="80000">
                      <a:schemeClr val="accent2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altLang="zh-CN" sz="4800" dirty="0">
                  <a:solidFill>
                    <a:schemeClr val="tx1"/>
                  </a:solidFill>
                  <a:latin typeface="iSlide云犹体" panose="00000500000000000000" pitchFamily="2" charset="-122"/>
                  <a:ea typeface="iSlide云犹体" panose="00000500000000000000" pitchFamily="2" charset="-122"/>
                </a:endParaRPr>
              </a:p>
            </p:txBody>
          </p:sp>
          <p:sp>
            <p:nvSpPr>
              <p:cNvPr id="230" name="Icon1" descr="aaada962-78d1-4982-a5dd-09d1775f9a2b">
                <a:extLst>
                  <a:ext uri="{FF2B5EF4-FFF2-40B4-BE49-F238E27FC236}">
                    <a16:creationId xmlns:a16="http://schemas.microsoft.com/office/drawing/2014/main" xmlns="" id="{D65FA432-A80E-B5BD-9552-B3CDE3835D10}"/>
                  </a:ext>
                </a:extLst>
              </p:cNvPr>
              <p:cNvSpPr/>
              <p:nvPr/>
            </p:nvSpPr>
            <p:spPr>
              <a:xfrm>
                <a:off x="1511309" y="2940292"/>
                <a:ext cx="528270" cy="457793"/>
              </a:xfrm>
              <a:custGeom>
                <a:avLst/>
                <a:gdLst>
                  <a:gd name="connsiteX0" fmla="*/ 303608 w 607215"/>
                  <a:gd name="connsiteY0" fmla="*/ 264832 h 526206"/>
                  <a:gd name="connsiteX1" fmla="*/ 319521 w 607215"/>
                  <a:gd name="connsiteY1" fmla="*/ 280709 h 526206"/>
                  <a:gd name="connsiteX2" fmla="*/ 303608 w 607215"/>
                  <a:gd name="connsiteY2" fmla="*/ 296586 h 526206"/>
                  <a:gd name="connsiteX3" fmla="*/ 287695 w 607215"/>
                  <a:gd name="connsiteY3" fmla="*/ 280709 h 526206"/>
                  <a:gd name="connsiteX4" fmla="*/ 303608 w 607215"/>
                  <a:gd name="connsiteY4" fmla="*/ 264832 h 526206"/>
                  <a:gd name="connsiteX5" fmla="*/ 303608 w 607215"/>
                  <a:gd name="connsiteY5" fmla="*/ 236051 h 526206"/>
                  <a:gd name="connsiteX6" fmla="*/ 344218 w 607215"/>
                  <a:gd name="connsiteY6" fmla="*/ 252804 h 526206"/>
                  <a:gd name="connsiteX7" fmla="*/ 332451 w 607215"/>
                  <a:gd name="connsiteY7" fmla="*/ 264832 h 526206"/>
                  <a:gd name="connsiteX8" fmla="*/ 275051 w 607215"/>
                  <a:gd name="connsiteY8" fmla="*/ 264832 h 526206"/>
                  <a:gd name="connsiteX9" fmla="*/ 262997 w 607215"/>
                  <a:gd name="connsiteY9" fmla="*/ 252804 h 526206"/>
                  <a:gd name="connsiteX10" fmla="*/ 303608 w 607215"/>
                  <a:gd name="connsiteY10" fmla="*/ 236051 h 526206"/>
                  <a:gd name="connsiteX11" fmla="*/ 303676 w 607215"/>
                  <a:gd name="connsiteY11" fmla="*/ 206239 h 526206"/>
                  <a:gd name="connsiteX12" fmla="*/ 365458 w 607215"/>
                  <a:gd name="connsiteY12" fmla="*/ 231570 h 526206"/>
                  <a:gd name="connsiteX13" fmla="*/ 353410 w 607215"/>
                  <a:gd name="connsiteY13" fmla="*/ 243592 h 526206"/>
                  <a:gd name="connsiteX14" fmla="*/ 253871 w 607215"/>
                  <a:gd name="connsiteY14" fmla="*/ 243592 h 526206"/>
                  <a:gd name="connsiteX15" fmla="*/ 242110 w 607215"/>
                  <a:gd name="connsiteY15" fmla="*/ 231570 h 526206"/>
                  <a:gd name="connsiteX16" fmla="*/ 303676 w 607215"/>
                  <a:gd name="connsiteY16" fmla="*/ 206239 h 526206"/>
                  <a:gd name="connsiteX17" fmla="*/ 303607 w 607215"/>
                  <a:gd name="connsiteY17" fmla="*/ 177343 h 526206"/>
                  <a:gd name="connsiteX18" fmla="*/ 385781 w 607215"/>
                  <a:gd name="connsiteY18" fmla="*/ 211253 h 526206"/>
                  <a:gd name="connsiteX19" fmla="*/ 374021 w 607215"/>
                  <a:gd name="connsiteY19" fmla="*/ 222986 h 526206"/>
                  <a:gd name="connsiteX20" fmla="*/ 233194 w 607215"/>
                  <a:gd name="connsiteY20" fmla="*/ 222986 h 526206"/>
                  <a:gd name="connsiteX21" fmla="*/ 221434 w 607215"/>
                  <a:gd name="connsiteY21" fmla="*/ 211253 h 526206"/>
                  <a:gd name="connsiteX22" fmla="*/ 303607 w 607215"/>
                  <a:gd name="connsiteY22" fmla="*/ 177343 h 526206"/>
                  <a:gd name="connsiteX23" fmla="*/ 339314 w 607215"/>
                  <a:gd name="connsiteY23" fmla="*/ 72400 h 526206"/>
                  <a:gd name="connsiteX24" fmla="*/ 407573 w 607215"/>
                  <a:gd name="connsiteY24" fmla="*/ 144838 h 526206"/>
                  <a:gd name="connsiteX25" fmla="*/ 408147 w 607215"/>
                  <a:gd name="connsiteY25" fmla="*/ 144838 h 526206"/>
                  <a:gd name="connsiteX26" fmla="*/ 451453 w 607215"/>
                  <a:gd name="connsiteY26" fmla="*/ 181773 h 526206"/>
                  <a:gd name="connsiteX27" fmla="*/ 475258 w 607215"/>
                  <a:gd name="connsiteY27" fmla="*/ 214127 h 526206"/>
                  <a:gd name="connsiteX28" fmla="*/ 447151 w 607215"/>
                  <a:gd name="connsiteY28" fmla="*/ 246767 h 526206"/>
                  <a:gd name="connsiteX29" fmla="*/ 366847 w 607215"/>
                  <a:gd name="connsiteY29" fmla="*/ 246767 h 526206"/>
                  <a:gd name="connsiteX30" fmla="*/ 381761 w 607215"/>
                  <a:gd name="connsiteY30" fmla="*/ 231592 h 526206"/>
                  <a:gd name="connsiteX31" fmla="*/ 402411 w 607215"/>
                  <a:gd name="connsiteY31" fmla="*/ 211263 h 526206"/>
                  <a:gd name="connsiteX32" fmla="*/ 394093 w 607215"/>
                  <a:gd name="connsiteY32" fmla="*/ 202960 h 526206"/>
                  <a:gd name="connsiteX33" fmla="*/ 303751 w 607215"/>
                  <a:gd name="connsiteY33" fmla="*/ 165453 h 526206"/>
                  <a:gd name="connsiteX34" fmla="*/ 213122 w 607215"/>
                  <a:gd name="connsiteY34" fmla="*/ 202960 h 526206"/>
                  <a:gd name="connsiteX35" fmla="*/ 205091 w 607215"/>
                  <a:gd name="connsiteY35" fmla="*/ 211263 h 526206"/>
                  <a:gd name="connsiteX36" fmla="*/ 225454 w 607215"/>
                  <a:gd name="connsiteY36" fmla="*/ 231592 h 526206"/>
                  <a:gd name="connsiteX37" fmla="*/ 240655 w 607215"/>
                  <a:gd name="connsiteY37" fmla="*/ 246767 h 526206"/>
                  <a:gd name="connsiteX38" fmla="*/ 160064 w 607215"/>
                  <a:gd name="connsiteY38" fmla="*/ 246767 h 526206"/>
                  <a:gd name="connsiteX39" fmla="*/ 131957 w 607215"/>
                  <a:gd name="connsiteY39" fmla="*/ 214127 h 526206"/>
                  <a:gd name="connsiteX40" fmla="*/ 160064 w 607215"/>
                  <a:gd name="connsiteY40" fmla="*/ 181200 h 526206"/>
                  <a:gd name="connsiteX41" fmla="*/ 199929 w 607215"/>
                  <a:gd name="connsiteY41" fmla="*/ 135103 h 526206"/>
                  <a:gd name="connsiteX42" fmla="*/ 213695 w 607215"/>
                  <a:gd name="connsiteY42" fmla="*/ 138253 h 526206"/>
                  <a:gd name="connsiteX43" fmla="*/ 259584 w 607215"/>
                  <a:gd name="connsiteY43" fmla="*/ 86143 h 526206"/>
                  <a:gd name="connsiteX44" fmla="*/ 288550 w 607215"/>
                  <a:gd name="connsiteY44" fmla="*/ 98741 h 526206"/>
                  <a:gd name="connsiteX45" fmla="*/ 339314 w 607215"/>
                  <a:gd name="connsiteY45" fmla="*/ 72400 h 526206"/>
                  <a:gd name="connsiteX46" fmla="*/ 52490 w 607215"/>
                  <a:gd name="connsiteY46" fmla="*/ 21185 h 526206"/>
                  <a:gd name="connsiteX47" fmla="*/ 21512 w 607215"/>
                  <a:gd name="connsiteY47" fmla="*/ 52391 h 526206"/>
                  <a:gd name="connsiteX48" fmla="*/ 21512 w 607215"/>
                  <a:gd name="connsiteY48" fmla="*/ 322080 h 526206"/>
                  <a:gd name="connsiteX49" fmla="*/ 52490 w 607215"/>
                  <a:gd name="connsiteY49" fmla="*/ 352999 h 526206"/>
                  <a:gd name="connsiteX50" fmla="*/ 554725 w 607215"/>
                  <a:gd name="connsiteY50" fmla="*/ 352999 h 526206"/>
                  <a:gd name="connsiteX51" fmla="*/ 585990 w 607215"/>
                  <a:gd name="connsiteY51" fmla="*/ 322080 h 526206"/>
                  <a:gd name="connsiteX52" fmla="*/ 585990 w 607215"/>
                  <a:gd name="connsiteY52" fmla="*/ 52391 h 526206"/>
                  <a:gd name="connsiteX53" fmla="*/ 554725 w 607215"/>
                  <a:gd name="connsiteY53" fmla="*/ 21185 h 526206"/>
                  <a:gd name="connsiteX54" fmla="*/ 52490 w 607215"/>
                  <a:gd name="connsiteY54" fmla="*/ 0 h 526206"/>
                  <a:gd name="connsiteX55" fmla="*/ 554725 w 607215"/>
                  <a:gd name="connsiteY55" fmla="*/ 0 h 526206"/>
                  <a:gd name="connsiteX56" fmla="*/ 607215 w 607215"/>
                  <a:gd name="connsiteY56" fmla="*/ 52391 h 526206"/>
                  <a:gd name="connsiteX57" fmla="*/ 607215 w 607215"/>
                  <a:gd name="connsiteY57" fmla="*/ 386209 h 526206"/>
                  <a:gd name="connsiteX58" fmla="*/ 554725 w 607215"/>
                  <a:gd name="connsiteY58" fmla="*/ 438601 h 526206"/>
                  <a:gd name="connsiteX59" fmla="*/ 324976 w 607215"/>
                  <a:gd name="connsiteY59" fmla="*/ 438601 h 526206"/>
                  <a:gd name="connsiteX60" fmla="*/ 324976 w 607215"/>
                  <a:gd name="connsiteY60" fmla="*/ 483262 h 526206"/>
                  <a:gd name="connsiteX61" fmla="*/ 485887 w 607215"/>
                  <a:gd name="connsiteY61" fmla="*/ 483262 h 526206"/>
                  <a:gd name="connsiteX62" fmla="*/ 507112 w 607215"/>
                  <a:gd name="connsiteY62" fmla="*/ 504734 h 526206"/>
                  <a:gd name="connsiteX63" fmla="*/ 507112 w 607215"/>
                  <a:gd name="connsiteY63" fmla="*/ 526206 h 526206"/>
                  <a:gd name="connsiteX64" fmla="*/ 100103 w 607215"/>
                  <a:gd name="connsiteY64" fmla="*/ 526206 h 526206"/>
                  <a:gd name="connsiteX65" fmla="*/ 100103 w 607215"/>
                  <a:gd name="connsiteY65" fmla="*/ 504734 h 526206"/>
                  <a:gd name="connsiteX66" fmla="*/ 121615 w 607215"/>
                  <a:gd name="connsiteY66" fmla="*/ 483262 h 526206"/>
                  <a:gd name="connsiteX67" fmla="*/ 282239 w 607215"/>
                  <a:gd name="connsiteY67" fmla="*/ 483262 h 526206"/>
                  <a:gd name="connsiteX68" fmla="*/ 282239 w 607215"/>
                  <a:gd name="connsiteY68" fmla="*/ 438601 h 526206"/>
                  <a:gd name="connsiteX69" fmla="*/ 52490 w 607215"/>
                  <a:gd name="connsiteY69" fmla="*/ 438601 h 526206"/>
                  <a:gd name="connsiteX70" fmla="*/ 0 w 607215"/>
                  <a:gd name="connsiteY70" fmla="*/ 386209 h 526206"/>
                  <a:gd name="connsiteX71" fmla="*/ 0 w 607215"/>
                  <a:gd name="connsiteY71" fmla="*/ 52391 h 526206"/>
                  <a:gd name="connsiteX72" fmla="*/ 52490 w 607215"/>
                  <a:gd name="connsiteY72" fmla="*/ 0 h 52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07215" h="526206">
                    <a:moveTo>
                      <a:pt x="303608" y="264832"/>
                    </a:moveTo>
                    <a:cubicBezTo>
                      <a:pt x="312397" y="264832"/>
                      <a:pt x="319521" y="271940"/>
                      <a:pt x="319521" y="280709"/>
                    </a:cubicBezTo>
                    <a:cubicBezTo>
                      <a:pt x="319521" y="289478"/>
                      <a:pt x="312397" y="296586"/>
                      <a:pt x="303608" y="296586"/>
                    </a:cubicBezTo>
                    <a:cubicBezTo>
                      <a:pt x="294819" y="296586"/>
                      <a:pt x="287695" y="289478"/>
                      <a:pt x="287695" y="280709"/>
                    </a:cubicBezTo>
                    <a:cubicBezTo>
                      <a:pt x="287695" y="271940"/>
                      <a:pt x="294819" y="264832"/>
                      <a:pt x="303608" y="264832"/>
                    </a:cubicBezTo>
                    <a:close/>
                    <a:moveTo>
                      <a:pt x="303608" y="236051"/>
                    </a:moveTo>
                    <a:cubicBezTo>
                      <a:pt x="318316" y="236051"/>
                      <a:pt x="333025" y="241635"/>
                      <a:pt x="344218" y="252804"/>
                    </a:cubicBezTo>
                    <a:lnTo>
                      <a:pt x="332451" y="264832"/>
                    </a:lnTo>
                    <a:cubicBezTo>
                      <a:pt x="316379" y="248795"/>
                      <a:pt x="290836" y="248795"/>
                      <a:pt x="275051" y="264832"/>
                    </a:cubicBezTo>
                    <a:lnTo>
                      <a:pt x="262997" y="252804"/>
                    </a:lnTo>
                    <a:cubicBezTo>
                      <a:pt x="274190" y="241635"/>
                      <a:pt x="288899" y="236051"/>
                      <a:pt x="303608" y="236051"/>
                    </a:cubicBezTo>
                    <a:close/>
                    <a:moveTo>
                      <a:pt x="303676" y="206239"/>
                    </a:moveTo>
                    <a:cubicBezTo>
                      <a:pt x="326015" y="206239"/>
                      <a:pt x="348390" y="214683"/>
                      <a:pt x="365458" y="231570"/>
                    </a:cubicBezTo>
                    <a:lnTo>
                      <a:pt x="353410" y="243592"/>
                    </a:lnTo>
                    <a:cubicBezTo>
                      <a:pt x="326159" y="216114"/>
                      <a:pt x="281409" y="216114"/>
                      <a:pt x="253871" y="243592"/>
                    </a:cubicBezTo>
                    <a:lnTo>
                      <a:pt x="242110" y="231570"/>
                    </a:lnTo>
                    <a:cubicBezTo>
                      <a:pt x="259035" y="214683"/>
                      <a:pt x="281338" y="206239"/>
                      <a:pt x="303676" y="206239"/>
                    </a:cubicBezTo>
                    <a:close/>
                    <a:moveTo>
                      <a:pt x="303607" y="177343"/>
                    </a:moveTo>
                    <a:cubicBezTo>
                      <a:pt x="333365" y="177343"/>
                      <a:pt x="363122" y="188647"/>
                      <a:pt x="385781" y="211253"/>
                    </a:cubicBezTo>
                    <a:lnTo>
                      <a:pt x="374021" y="222986"/>
                    </a:lnTo>
                    <a:cubicBezTo>
                      <a:pt x="335301" y="184354"/>
                      <a:pt x="272201" y="184354"/>
                      <a:pt x="233194" y="222986"/>
                    </a:cubicBezTo>
                    <a:lnTo>
                      <a:pt x="221434" y="211253"/>
                    </a:lnTo>
                    <a:cubicBezTo>
                      <a:pt x="244093" y="188647"/>
                      <a:pt x="273850" y="177343"/>
                      <a:pt x="303607" y="177343"/>
                    </a:cubicBezTo>
                    <a:close/>
                    <a:moveTo>
                      <a:pt x="339314" y="72400"/>
                    </a:moveTo>
                    <a:cubicBezTo>
                      <a:pt x="375164" y="72400"/>
                      <a:pt x="404131" y="104467"/>
                      <a:pt x="407573" y="144838"/>
                    </a:cubicBezTo>
                    <a:cubicBezTo>
                      <a:pt x="407573" y="144838"/>
                      <a:pt x="407860" y="144838"/>
                      <a:pt x="408147" y="144838"/>
                    </a:cubicBezTo>
                    <a:cubicBezTo>
                      <a:pt x="428509" y="144838"/>
                      <a:pt x="445717" y="160585"/>
                      <a:pt x="451453" y="181773"/>
                    </a:cubicBezTo>
                    <a:cubicBezTo>
                      <a:pt x="464933" y="184350"/>
                      <a:pt x="475258" y="197807"/>
                      <a:pt x="475258" y="214127"/>
                    </a:cubicBezTo>
                    <a:cubicBezTo>
                      <a:pt x="475258" y="231878"/>
                      <a:pt x="462639" y="246767"/>
                      <a:pt x="447151" y="246767"/>
                    </a:cubicBezTo>
                    <a:lnTo>
                      <a:pt x="366847" y="246767"/>
                    </a:lnTo>
                    <a:lnTo>
                      <a:pt x="381761" y="231592"/>
                    </a:lnTo>
                    <a:lnTo>
                      <a:pt x="402411" y="211263"/>
                    </a:lnTo>
                    <a:lnTo>
                      <a:pt x="394093" y="202960"/>
                    </a:lnTo>
                    <a:cubicBezTo>
                      <a:pt x="370002" y="178910"/>
                      <a:pt x="337880" y="165453"/>
                      <a:pt x="303751" y="165453"/>
                    </a:cubicBezTo>
                    <a:cubicBezTo>
                      <a:pt x="269335" y="165453"/>
                      <a:pt x="237213" y="178910"/>
                      <a:pt x="213122" y="202960"/>
                    </a:cubicBezTo>
                    <a:lnTo>
                      <a:pt x="205091" y="211263"/>
                    </a:lnTo>
                    <a:lnTo>
                      <a:pt x="225454" y="231592"/>
                    </a:lnTo>
                    <a:lnTo>
                      <a:pt x="240655" y="246767"/>
                    </a:lnTo>
                    <a:lnTo>
                      <a:pt x="160064" y="246767"/>
                    </a:lnTo>
                    <a:cubicBezTo>
                      <a:pt x="144576" y="246767"/>
                      <a:pt x="131957" y="232165"/>
                      <a:pt x="131957" y="214127"/>
                    </a:cubicBezTo>
                    <a:cubicBezTo>
                      <a:pt x="131957" y="196089"/>
                      <a:pt x="144576" y="181200"/>
                      <a:pt x="160064" y="181200"/>
                    </a:cubicBezTo>
                    <a:cubicBezTo>
                      <a:pt x="160064" y="155718"/>
                      <a:pt x="177845" y="135103"/>
                      <a:pt x="199929" y="135103"/>
                    </a:cubicBezTo>
                    <a:cubicBezTo>
                      <a:pt x="204805" y="135103"/>
                      <a:pt x="209393" y="136248"/>
                      <a:pt x="213695" y="138253"/>
                    </a:cubicBezTo>
                    <a:cubicBezTo>
                      <a:pt x="214556" y="109335"/>
                      <a:pt x="234632" y="86143"/>
                      <a:pt x="259584" y="86143"/>
                    </a:cubicBezTo>
                    <a:cubicBezTo>
                      <a:pt x="270769" y="86143"/>
                      <a:pt x="280807" y="91010"/>
                      <a:pt x="288550" y="98741"/>
                    </a:cubicBezTo>
                    <a:cubicBezTo>
                      <a:pt x="301170" y="82707"/>
                      <a:pt x="319238" y="72400"/>
                      <a:pt x="339314" y="72400"/>
                    </a:cubicBezTo>
                    <a:close/>
                    <a:moveTo>
                      <a:pt x="52490" y="21185"/>
                    </a:moveTo>
                    <a:cubicBezTo>
                      <a:pt x="35280" y="21185"/>
                      <a:pt x="21512" y="35214"/>
                      <a:pt x="21512" y="52391"/>
                    </a:cubicBezTo>
                    <a:lnTo>
                      <a:pt x="21512" y="322080"/>
                    </a:lnTo>
                    <a:cubicBezTo>
                      <a:pt x="21512" y="339257"/>
                      <a:pt x="35280" y="352999"/>
                      <a:pt x="52490" y="352999"/>
                    </a:cubicBezTo>
                    <a:lnTo>
                      <a:pt x="554725" y="352999"/>
                    </a:lnTo>
                    <a:cubicBezTo>
                      <a:pt x="571935" y="352999"/>
                      <a:pt x="585990" y="339257"/>
                      <a:pt x="585990" y="322080"/>
                    </a:cubicBezTo>
                    <a:lnTo>
                      <a:pt x="585990" y="52391"/>
                    </a:lnTo>
                    <a:cubicBezTo>
                      <a:pt x="585990" y="35214"/>
                      <a:pt x="571935" y="21185"/>
                      <a:pt x="554725" y="21185"/>
                    </a:cubicBezTo>
                    <a:close/>
                    <a:moveTo>
                      <a:pt x="52490" y="0"/>
                    </a:moveTo>
                    <a:lnTo>
                      <a:pt x="554725" y="0"/>
                    </a:lnTo>
                    <a:cubicBezTo>
                      <a:pt x="583695" y="0"/>
                      <a:pt x="607215" y="23476"/>
                      <a:pt x="607215" y="52391"/>
                    </a:cubicBezTo>
                    <a:lnTo>
                      <a:pt x="607215" y="386209"/>
                    </a:lnTo>
                    <a:cubicBezTo>
                      <a:pt x="607215" y="415125"/>
                      <a:pt x="583695" y="438601"/>
                      <a:pt x="554725" y="438601"/>
                    </a:cubicBezTo>
                    <a:lnTo>
                      <a:pt x="324976" y="438601"/>
                    </a:lnTo>
                    <a:lnTo>
                      <a:pt x="324976" y="483262"/>
                    </a:lnTo>
                    <a:lnTo>
                      <a:pt x="485887" y="483262"/>
                    </a:lnTo>
                    <a:lnTo>
                      <a:pt x="507112" y="504734"/>
                    </a:lnTo>
                    <a:lnTo>
                      <a:pt x="507112" y="526206"/>
                    </a:lnTo>
                    <a:lnTo>
                      <a:pt x="100103" y="526206"/>
                    </a:lnTo>
                    <a:lnTo>
                      <a:pt x="100103" y="504734"/>
                    </a:lnTo>
                    <a:lnTo>
                      <a:pt x="121615" y="483262"/>
                    </a:lnTo>
                    <a:lnTo>
                      <a:pt x="282239" y="483262"/>
                    </a:lnTo>
                    <a:lnTo>
                      <a:pt x="282239" y="438601"/>
                    </a:lnTo>
                    <a:lnTo>
                      <a:pt x="52490" y="438601"/>
                    </a:lnTo>
                    <a:cubicBezTo>
                      <a:pt x="23520" y="438601"/>
                      <a:pt x="0" y="415125"/>
                      <a:pt x="0" y="386209"/>
                    </a:cubicBezTo>
                    <a:lnTo>
                      <a:pt x="0" y="52391"/>
                    </a:lnTo>
                    <a:cubicBezTo>
                      <a:pt x="0" y="23476"/>
                      <a:pt x="23520" y="0"/>
                      <a:pt x="5249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48000">
                    <a:schemeClr val="accent2"/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8" name="任意多边形: 形状 197" descr="fded3a1a-c5dc-4eef-99b5-775d2ec860c8">
              <a:extLst>
                <a:ext uri="{FF2B5EF4-FFF2-40B4-BE49-F238E27FC236}">
                  <a16:creationId xmlns:a16="http://schemas.microsoft.com/office/drawing/2014/main" xmlns="" id="{D7F3E107-5B56-B6E7-2ADE-6A5CFCA4B5C1}"/>
                </a:ext>
              </a:extLst>
            </p:cNvPr>
            <p:cNvSpPr/>
            <p:nvPr/>
          </p:nvSpPr>
          <p:spPr>
            <a:xfrm rot="16200000" flipV="1">
              <a:off x="5125357" y="2698853"/>
              <a:ext cx="191491" cy="122553"/>
            </a:xfrm>
            <a:custGeom>
              <a:avLst/>
              <a:gdLst>
                <a:gd name="connsiteX0" fmla="*/ 0 w 238125"/>
                <a:gd name="connsiteY0" fmla="*/ 0 h 152400"/>
                <a:gd name="connsiteX1" fmla="*/ 152400 w 238125"/>
                <a:gd name="connsiteY1" fmla="*/ 0 h 152400"/>
                <a:gd name="connsiteX2" fmla="*/ 238125 w 238125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52400">
                  <a:moveTo>
                    <a:pt x="0" y="0"/>
                  </a:moveTo>
                  <a:lnTo>
                    <a:pt x="152400" y="0"/>
                  </a:lnTo>
                  <a:lnTo>
                    <a:pt x="238125" y="152400"/>
                  </a:lnTo>
                </a:path>
              </a:pathLst>
            </a:custGeom>
            <a:noFill/>
            <a:ln w="19050" cap="sq">
              <a:gradFill flip="none" rotWithShape="1">
                <a:gsLst>
                  <a:gs pos="60000">
                    <a:schemeClr val="accent1">
                      <a:alpha val="0"/>
                    </a:schemeClr>
                  </a:gs>
                  <a:gs pos="20000">
                    <a:srgbClr val="FFFF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199" name="任意多边形: 形状 198" descr="978bc130-edb3-4e46-86de-9f31a8a69acc">
              <a:extLst>
                <a:ext uri="{FF2B5EF4-FFF2-40B4-BE49-F238E27FC236}">
                  <a16:creationId xmlns:a16="http://schemas.microsoft.com/office/drawing/2014/main" xmlns="" id="{EB50396D-730E-0E71-5CBD-6E9244A25EF4}"/>
                </a:ext>
              </a:extLst>
            </p:cNvPr>
            <p:cNvSpPr/>
            <p:nvPr/>
          </p:nvSpPr>
          <p:spPr>
            <a:xfrm rot="5400000" flipV="1">
              <a:off x="3976362" y="3471315"/>
              <a:ext cx="191491" cy="122553"/>
            </a:xfrm>
            <a:custGeom>
              <a:avLst/>
              <a:gdLst>
                <a:gd name="connsiteX0" fmla="*/ 0 w 238125"/>
                <a:gd name="connsiteY0" fmla="*/ 0 h 152400"/>
                <a:gd name="connsiteX1" fmla="*/ 152400 w 238125"/>
                <a:gd name="connsiteY1" fmla="*/ 0 h 152400"/>
                <a:gd name="connsiteX2" fmla="*/ 238125 w 238125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52400">
                  <a:moveTo>
                    <a:pt x="0" y="0"/>
                  </a:moveTo>
                  <a:lnTo>
                    <a:pt x="152400" y="0"/>
                  </a:lnTo>
                  <a:lnTo>
                    <a:pt x="238125" y="152400"/>
                  </a:lnTo>
                </a:path>
              </a:pathLst>
            </a:custGeom>
            <a:noFill/>
            <a:ln w="19050" cap="sq">
              <a:gradFill flip="none" rotWithShape="1">
                <a:gsLst>
                  <a:gs pos="60000">
                    <a:schemeClr val="accent1">
                      <a:alpha val="0"/>
                    </a:schemeClr>
                  </a:gs>
                  <a:gs pos="20000">
                    <a:srgbClr val="FFFF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grpSp>
          <p:nvGrpSpPr>
            <p:cNvPr id="200" name="组合 199" descr="b4b19d7b-a1af-4672-a89b-1b5ca9c2a90c">
              <a:extLst>
                <a:ext uri="{FF2B5EF4-FFF2-40B4-BE49-F238E27FC236}">
                  <a16:creationId xmlns:a16="http://schemas.microsoft.com/office/drawing/2014/main" xmlns="" id="{ADFF4631-6275-C7FE-01FC-0D4469A30879}"/>
                </a:ext>
              </a:extLst>
            </p:cNvPr>
            <p:cNvGrpSpPr/>
            <p:nvPr/>
          </p:nvGrpSpPr>
          <p:grpSpPr>
            <a:xfrm>
              <a:off x="3353098" y="2318172"/>
              <a:ext cx="2596966" cy="3874298"/>
              <a:chOff x="3353098" y="2318172"/>
              <a:chExt cx="2596966" cy="3874298"/>
            </a:xfrm>
          </p:grpSpPr>
          <p:sp>
            <p:nvSpPr>
              <p:cNvPr id="221" name="ComponentBackground2" descr="81e08e94-f0af-4d54-86ec-ed8eeca92297">
                <a:extLst>
                  <a:ext uri="{FF2B5EF4-FFF2-40B4-BE49-F238E27FC236}">
                    <a16:creationId xmlns:a16="http://schemas.microsoft.com/office/drawing/2014/main" xmlns="" id="{02238524-E39D-C528-D581-E521170C1CD1}"/>
                  </a:ext>
                </a:extLst>
              </p:cNvPr>
              <p:cNvSpPr/>
              <p:nvPr/>
            </p:nvSpPr>
            <p:spPr>
              <a:xfrm>
                <a:off x="3353098" y="4439573"/>
                <a:ext cx="2596966" cy="551075"/>
              </a:xfrm>
              <a:prstGeom prst="trapezoid">
                <a:avLst>
                  <a:gd name="adj" fmla="val 109667"/>
                </a:avLst>
              </a:prstGeom>
              <a:gradFill flip="none" rotWithShape="1">
                <a:gsLst>
                  <a:gs pos="11000">
                    <a:schemeClr val="accent1">
                      <a:alpha val="0"/>
                    </a:schemeClr>
                  </a:gs>
                  <a:gs pos="100000">
                    <a:schemeClr val="accent1">
                      <a:alpha val="25000"/>
                    </a:schemeClr>
                  </a:gs>
                </a:gsLst>
                <a:lin ang="5400000" scaled="1"/>
                <a:tileRect/>
              </a:gradFill>
              <a:ln w="12700">
                <a:gradFill>
                  <a:gsLst>
                    <a:gs pos="3000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508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Bullet2" descr="d6abe293-ed4e-4568-8e15-396dfa063b3e">
                <a:extLst>
                  <a:ext uri="{FF2B5EF4-FFF2-40B4-BE49-F238E27FC236}">
                    <a16:creationId xmlns:a16="http://schemas.microsoft.com/office/drawing/2014/main" xmlns="" id="{FBE10131-F446-94FB-5665-16F52623F7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57637" y="4056816"/>
                <a:ext cx="2387888" cy="850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量子计算突破</a:t>
                </a:r>
                <a:endParaRPr lang="en-US" dirty="0"/>
              </a:p>
            </p:txBody>
          </p:sp>
          <p:sp>
            <p:nvSpPr>
              <p:cNvPr id="223" name="Text2" descr="bd969fa0-59cf-43a0-86ee-4d133af3dcc5">
                <a:extLst>
                  <a:ext uri="{FF2B5EF4-FFF2-40B4-BE49-F238E27FC236}">
                    <a16:creationId xmlns:a16="http://schemas.microsoft.com/office/drawing/2014/main" xmlns="" id="{14F5666A-5C72-2A32-16D1-C8E8C5E94B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53098" y="5045869"/>
                <a:ext cx="2596966" cy="11466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量子计算技术的发展将为AI带来更强大的计算能力，推动AI的进一步发展。</a:t>
                </a:r>
                <a:endParaRPr lang="en-US" dirty="0"/>
              </a:p>
            </p:txBody>
          </p:sp>
          <p:sp>
            <p:nvSpPr>
              <p:cNvPr id="224" name="IconBackground2" descr="24574c9c-dd2b-43a7-b31b-c802f27e6550">
                <a:extLst>
                  <a:ext uri="{FF2B5EF4-FFF2-40B4-BE49-F238E27FC236}">
                    <a16:creationId xmlns:a16="http://schemas.microsoft.com/office/drawing/2014/main" xmlns="" id="{77CE496A-7D16-9424-3982-E1E88E930EF8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3831542" y="2432556"/>
                <a:ext cx="1647138" cy="1418369"/>
              </a:xfrm>
              <a:prstGeom prst="hexagon">
                <a:avLst/>
              </a:prstGeom>
              <a:noFill/>
              <a:ln w="76200" cap="flat" cmpd="sng" algn="ctr"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20000">
                      <a:schemeClr val="accent2"/>
                    </a:gs>
                    <a:gs pos="50000">
                      <a:schemeClr val="accent1"/>
                    </a:gs>
                    <a:gs pos="80000">
                      <a:schemeClr val="accent2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altLang="zh-CN" sz="4800" dirty="0">
                  <a:solidFill>
                    <a:schemeClr val="tx1"/>
                  </a:solidFill>
                  <a:latin typeface="iSlide云犹体" panose="00000500000000000000" pitchFamily="2" charset="-122"/>
                  <a:ea typeface="iSlide云犹体" panose="00000500000000000000" pitchFamily="2" charset="-122"/>
                </a:endParaRPr>
              </a:p>
            </p:txBody>
          </p:sp>
          <p:sp>
            <p:nvSpPr>
              <p:cNvPr id="225" name="Icon2" descr="94202a0e-0d0f-42e6-afd3-2c8aa5d3787c">
                <a:extLst>
                  <a:ext uri="{FF2B5EF4-FFF2-40B4-BE49-F238E27FC236}">
                    <a16:creationId xmlns:a16="http://schemas.microsoft.com/office/drawing/2014/main" xmlns="" id="{49951830-9440-80CB-2C39-C7D3B189E635}"/>
                  </a:ext>
                </a:extLst>
              </p:cNvPr>
              <p:cNvSpPr/>
              <p:nvPr/>
            </p:nvSpPr>
            <p:spPr>
              <a:xfrm>
                <a:off x="4387445" y="2905452"/>
                <a:ext cx="528270" cy="527471"/>
              </a:xfrm>
              <a:custGeom>
                <a:avLst/>
                <a:gdLst>
                  <a:gd name="connsiteX0" fmla="*/ 402120 w 607639"/>
                  <a:gd name="connsiteY0" fmla="*/ 85874 h 606722"/>
                  <a:gd name="connsiteX1" fmla="*/ 607639 w 607639"/>
                  <a:gd name="connsiteY1" fmla="*/ 342965 h 606722"/>
                  <a:gd name="connsiteX2" fmla="*/ 343375 w 607639"/>
                  <a:gd name="connsiteY2" fmla="*/ 606722 h 606722"/>
                  <a:gd name="connsiteX3" fmla="*/ 85965 w 607639"/>
                  <a:gd name="connsiteY3" fmla="*/ 401529 h 606722"/>
                  <a:gd name="connsiteX4" fmla="*/ 91128 w 607639"/>
                  <a:gd name="connsiteY4" fmla="*/ 379223 h 606722"/>
                  <a:gd name="connsiteX5" fmla="*/ 111777 w 607639"/>
                  <a:gd name="connsiteY5" fmla="*/ 369270 h 606722"/>
                  <a:gd name="connsiteX6" fmla="*/ 369811 w 607639"/>
                  <a:gd name="connsiteY6" fmla="*/ 369270 h 606722"/>
                  <a:gd name="connsiteX7" fmla="*/ 369811 w 607639"/>
                  <a:gd name="connsiteY7" fmla="*/ 111645 h 606722"/>
                  <a:gd name="connsiteX8" fmla="*/ 379779 w 607639"/>
                  <a:gd name="connsiteY8" fmla="*/ 91028 h 606722"/>
                  <a:gd name="connsiteX9" fmla="*/ 402120 w 607639"/>
                  <a:gd name="connsiteY9" fmla="*/ 85874 h 606722"/>
                  <a:gd name="connsiteX10" fmla="*/ 290615 w 607639"/>
                  <a:gd name="connsiteY10" fmla="*/ 0 h 606722"/>
                  <a:gd name="connsiteX11" fmla="*/ 317051 w 607639"/>
                  <a:gd name="connsiteY11" fmla="*/ 26394 h 606722"/>
                  <a:gd name="connsiteX12" fmla="*/ 317051 w 607639"/>
                  <a:gd name="connsiteY12" fmla="*/ 290163 h 606722"/>
                  <a:gd name="connsiteX13" fmla="*/ 290615 w 607639"/>
                  <a:gd name="connsiteY13" fmla="*/ 316557 h 606722"/>
                  <a:gd name="connsiteX14" fmla="*/ 26436 w 607639"/>
                  <a:gd name="connsiteY14" fmla="*/ 316557 h 606722"/>
                  <a:gd name="connsiteX15" fmla="*/ 0 w 607639"/>
                  <a:gd name="connsiteY15" fmla="*/ 290163 h 606722"/>
                  <a:gd name="connsiteX16" fmla="*/ 290615 w 607639"/>
                  <a:gd name="connsiteY16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7639" h="606722">
                    <a:moveTo>
                      <a:pt x="402120" y="85874"/>
                    </a:moveTo>
                    <a:cubicBezTo>
                      <a:pt x="523082" y="113333"/>
                      <a:pt x="607639" y="218996"/>
                      <a:pt x="607639" y="342965"/>
                    </a:cubicBezTo>
                    <a:cubicBezTo>
                      <a:pt x="607639" y="488352"/>
                      <a:pt x="489081" y="606722"/>
                      <a:pt x="343375" y="606722"/>
                    </a:cubicBezTo>
                    <a:cubicBezTo>
                      <a:pt x="219388" y="606722"/>
                      <a:pt x="113469" y="522299"/>
                      <a:pt x="85965" y="401529"/>
                    </a:cubicBezTo>
                    <a:cubicBezTo>
                      <a:pt x="84185" y="393708"/>
                      <a:pt x="86054" y="385533"/>
                      <a:pt x="91128" y="379223"/>
                    </a:cubicBezTo>
                    <a:cubicBezTo>
                      <a:pt x="96112" y="373002"/>
                      <a:pt x="103767" y="369270"/>
                      <a:pt x="111777" y="369270"/>
                    </a:cubicBezTo>
                    <a:lnTo>
                      <a:pt x="369811" y="369270"/>
                    </a:lnTo>
                    <a:lnTo>
                      <a:pt x="369811" y="111645"/>
                    </a:lnTo>
                    <a:cubicBezTo>
                      <a:pt x="369811" y="103647"/>
                      <a:pt x="373549" y="96004"/>
                      <a:pt x="379779" y="91028"/>
                    </a:cubicBezTo>
                    <a:cubicBezTo>
                      <a:pt x="386099" y="86051"/>
                      <a:pt x="394377" y="84185"/>
                      <a:pt x="402120" y="85874"/>
                    </a:cubicBezTo>
                    <a:close/>
                    <a:moveTo>
                      <a:pt x="290615" y="0"/>
                    </a:moveTo>
                    <a:cubicBezTo>
                      <a:pt x="305213" y="0"/>
                      <a:pt x="317051" y="11820"/>
                      <a:pt x="317051" y="26394"/>
                    </a:cubicBezTo>
                    <a:lnTo>
                      <a:pt x="317051" y="290163"/>
                    </a:lnTo>
                    <a:cubicBezTo>
                      <a:pt x="317051" y="304737"/>
                      <a:pt x="305213" y="316557"/>
                      <a:pt x="290615" y="316557"/>
                    </a:cubicBezTo>
                    <a:lnTo>
                      <a:pt x="26436" y="316557"/>
                    </a:lnTo>
                    <a:cubicBezTo>
                      <a:pt x="11838" y="316557"/>
                      <a:pt x="0" y="304737"/>
                      <a:pt x="0" y="290163"/>
                    </a:cubicBezTo>
                    <a:cubicBezTo>
                      <a:pt x="0" y="130196"/>
                      <a:pt x="130399" y="0"/>
                      <a:pt x="29061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48000">
                    <a:schemeClr val="accent2"/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1" name="任意多边形: 形状 200" descr="331a02a0-9c2f-4480-aa4e-431d04defb20">
              <a:extLst>
                <a:ext uri="{FF2B5EF4-FFF2-40B4-BE49-F238E27FC236}">
                  <a16:creationId xmlns:a16="http://schemas.microsoft.com/office/drawing/2014/main" xmlns="" id="{17DE4A81-0C06-075D-49D9-256CBEC5EB99}"/>
                </a:ext>
              </a:extLst>
            </p:cNvPr>
            <p:cNvSpPr/>
            <p:nvPr/>
          </p:nvSpPr>
          <p:spPr>
            <a:xfrm rot="16200000" flipV="1">
              <a:off x="8001492" y="2698853"/>
              <a:ext cx="191491" cy="122553"/>
            </a:xfrm>
            <a:custGeom>
              <a:avLst/>
              <a:gdLst>
                <a:gd name="connsiteX0" fmla="*/ 0 w 238125"/>
                <a:gd name="connsiteY0" fmla="*/ 0 h 152400"/>
                <a:gd name="connsiteX1" fmla="*/ 152400 w 238125"/>
                <a:gd name="connsiteY1" fmla="*/ 0 h 152400"/>
                <a:gd name="connsiteX2" fmla="*/ 238125 w 238125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52400">
                  <a:moveTo>
                    <a:pt x="0" y="0"/>
                  </a:moveTo>
                  <a:lnTo>
                    <a:pt x="152400" y="0"/>
                  </a:lnTo>
                  <a:lnTo>
                    <a:pt x="238125" y="152400"/>
                  </a:lnTo>
                </a:path>
              </a:pathLst>
            </a:custGeom>
            <a:noFill/>
            <a:ln w="19050" cap="sq">
              <a:gradFill flip="none" rotWithShape="1">
                <a:gsLst>
                  <a:gs pos="60000">
                    <a:schemeClr val="accent1">
                      <a:alpha val="0"/>
                    </a:schemeClr>
                  </a:gs>
                  <a:gs pos="20000">
                    <a:srgbClr val="FFFF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202" name="任意多边形: 形状 201" descr="0ee62205-8e08-4b77-83d5-8989a9f4529f">
              <a:extLst>
                <a:ext uri="{FF2B5EF4-FFF2-40B4-BE49-F238E27FC236}">
                  <a16:creationId xmlns:a16="http://schemas.microsoft.com/office/drawing/2014/main" xmlns="" id="{D11CB16F-BD7D-A98F-06CD-1E4B81FF27D9}"/>
                </a:ext>
              </a:extLst>
            </p:cNvPr>
            <p:cNvSpPr/>
            <p:nvPr/>
          </p:nvSpPr>
          <p:spPr>
            <a:xfrm rot="5400000" flipV="1">
              <a:off x="6852497" y="3471315"/>
              <a:ext cx="191491" cy="122553"/>
            </a:xfrm>
            <a:custGeom>
              <a:avLst/>
              <a:gdLst>
                <a:gd name="connsiteX0" fmla="*/ 0 w 238125"/>
                <a:gd name="connsiteY0" fmla="*/ 0 h 152400"/>
                <a:gd name="connsiteX1" fmla="*/ 152400 w 238125"/>
                <a:gd name="connsiteY1" fmla="*/ 0 h 152400"/>
                <a:gd name="connsiteX2" fmla="*/ 238125 w 238125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52400">
                  <a:moveTo>
                    <a:pt x="0" y="0"/>
                  </a:moveTo>
                  <a:lnTo>
                    <a:pt x="152400" y="0"/>
                  </a:lnTo>
                  <a:lnTo>
                    <a:pt x="238125" y="152400"/>
                  </a:lnTo>
                </a:path>
              </a:pathLst>
            </a:custGeom>
            <a:noFill/>
            <a:ln w="19050" cap="sq">
              <a:gradFill flip="none" rotWithShape="1">
                <a:gsLst>
                  <a:gs pos="60000">
                    <a:schemeClr val="accent1">
                      <a:alpha val="0"/>
                    </a:schemeClr>
                  </a:gs>
                  <a:gs pos="20000">
                    <a:srgbClr val="FFFF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grpSp>
          <p:nvGrpSpPr>
            <p:cNvPr id="203" name="组合 202" descr="7cddd2d2-fd78-43d6-9fc6-9a531f1378a4">
              <a:extLst>
                <a:ext uri="{FF2B5EF4-FFF2-40B4-BE49-F238E27FC236}">
                  <a16:creationId xmlns:a16="http://schemas.microsoft.com/office/drawing/2014/main" xmlns="" id="{12D0F33F-9E9C-1137-3822-2A8682D9E5FE}"/>
                </a:ext>
              </a:extLst>
            </p:cNvPr>
            <p:cNvGrpSpPr/>
            <p:nvPr/>
          </p:nvGrpSpPr>
          <p:grpSpPr>
            <a:xfrm>
              <a:off x="6229233" y="2318172"/>
              <a:ext cx="2596966" cy="3874298"/>
              <a:chOff x="6229233" y="2318172"/>
              <a:chExt cx="2596966" cy="3874298"/>
            </a:xfrm>
          </p:grpSpPr>
          <p:sp>
            <p:nvSpPr>
              <p:cNvPr id="216" name="ComponentBackground3" descr="deef81c0-b3cc-4be2-ad92-b4afd4ceeb1b">
                <a:extLst>
                  <a:ext uri="{FF2B5EF4-FFF2-40B4-BE49-F238E27FC236}">
                    <a16:creationId xmlns:a16="http://schemas.microsoft.com/office/drawing/2014/main" xmlns="" id="{2721FA8F-58D1-4164-C7A4-BE887388CC8C}"/>
                  </a:ext>
                </a:extLst>
              </p:cNvPr>
              <p:cNvSpPr/>
              <p:nvPr/>
            </p:nvSpPr>
            <p:spPr>
              <a:xfrm>
                <a:off x="6229233" y="4439573"/>
                <a:ext cx="2596966" cy="551075"/>
              </a:xfrm>
              <a:prstGeom prst="trapezoid">
                <a:avLst>
                  <a:gd name="adj" fmla="val 109667"/>
                </a:avLst>
              </a:prstGeom>
              <a:gradFill flip="none" rotWithShape="1">
                <a:gsLst>
                  <a:gs pos="11000">
                    <a:schemeClr val="accent1">
                      <a:alpha val="0"/>
                    </a:schemeClr>
                  </a:gs>
                  <a:gs pos="100000">
                    <a:schemeClr val="accent1">
                      <a:alpha val="25000"/>
                    </a:schemeClr>
                  </a:gs>
                </a:gsLst>
                <a:lin ang="5400000" scaled="1"/>
                <a:tileRect/>
              </a:gradFill>
              <a:ln w="12700">
                <a:gradFill>
                  <a:gsLst>
                    <a:gs pos="3000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508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Bullet3" descr="d3ecd5b2-7f4b-40fd-8b5b-605e5a2f3ad9">
                <a:extLst>
                  <a:ext uri="{FF2B5EF4-FFF2-40B4-BE49-F238E27FC236}">
                    <a16:creationId xmlns:a16="http://schemas.microsoft.com/office/drawing/2014/main" xmlns="" id="{822AFD38-5A84-F9E7-27BE-19B7CB06EC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33772" y="4056816"/>
                <a:ext cx="2387888" cy="850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多模态融合</a:t>
                </a:r>
                <a:endParaRPr lang="en-US" dirty="0"/>
              </a:p>
            </p:txBody>
          </p:sp>
          <p:sp>
            <p:nvSpPr>
              <p:cNvPr id="218" name="Text3" descr="241ee072-c6cb-404f-999f-adefefcefca7">
                <a:extLst>
                  <a:ext uri="{FF2B5EF4-FFF2-40B4-BE49-F238E27FC236}">
                    <a16:creationId xmlns:a16="http://schemas.microsoft.com/office/drawing/2014/main" xmlns="" id="{0B3F84A9-39F1-03A3-5E72-C184FBF5E1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29233" y="5045869"/>
                <a:ext cx="2596966" cy="11466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实现多种模态数据的融合处理，提高AI的感知和认知能力。</a:t>
                </a:r>
                <a:endParaRPr lang="en-US" dirty="0"/>
              </a:p>
            </p:txBody>
          </p:sp>
          <p:sp>
            <p:nvSpPr>
              <p:cNvPr id="219" name="IconBackground3" descr="6ff7d139-f226-4d84-9876-7a6e8db76451">
                <a:extLst>
                  <a:ext uri="{FF2B5EF4-FFF2-40B4-BE49-F238E27FC236}">
                    <a16:creationId xmlns:a16="http://schemas.microsoft.com/office/drawing/2014/main" xmlns="" id="{A34E9842-D1DD-F655-2063-6B77ADF5B6E5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6707677" y="2432556"/>
                <a:ext cx="1647138" cy="1418369"/>
              </a:xfrm>
              <a:prstGeom prst="hexagon">
                <a:avLst/>
              </a:prstGeom>
              <a:noFill/>
              <a:ln w="76200" cap="flat" cmpd="sng" algn="ctr"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20000">
                      <a:schemeClr val="accent2"/>
                    </a:gs>
                    <a:gs pos="50000">
                      <a:schemeClr val="accent1"/>
                    </a:gs>
                    <a:gs pos="80000">
                      <a:schemeClr val="accent2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altLang="zh-CN" sz="4800" dirty="0">
                  <a:solidFill>
                    <a:schemeClr val="tx1"/>
                  </a:solidFill>
                  <a:latin typeface="iSlide云犹体" panose="00000500000000000000" pitchFamily="2" charset="-122"/>
                  <a:ea typeface="iSlide云犹体" panose="00000500000000000000" pitchFamily="2" charset="-122"/>
                </a:endParaRPr>
              </a:p>
            </p:txBody>
          </p:sp>
          <p:sp>
            <p:nvSpPr>
              <p:cNvPr id="220" name="Icon3" descr="e1c6197c-eb38-4427-a546-890551bbcd82">
                <a:extLst>
                  <a:ext uri="{FF2B5EF4-FFF2-40B4-BE49-F238E27FC236}">
                    <a16:creationId xmlns:a16="http://schemas.microsoft.com/office/drawing/2014/main" xmlns="" id="{20630739-E27B-D544-4B4F-5CC63A550809}"/>
                  </a:ext>
                </a:extLst>
              </p:cNvPr>
              <p:cNvSpPr/>
              <p:nvPr/>
            </p:nvSpPr>
            <p:spPr>
              <a:xfrm>
                <a:off x="7263580" y="2945521"/>
                <a:ext cx="528270" cy="447333"/>
              </a:xfrm>
              <a:custGeom>
                <a:avLst/>
                <a:gdLst>
                  <a:gd name="connsiteX0" fmla="*/ 462662 w 606331"/>
                  <a:gd name="connsiteY0" fmla="*/ 450207 h 513435"/>
                  <a:gd name="connsiteX1" fmla="*/ 494381 w 606331"/>
                  <a:gd name="connsiteY1" fmla="*/ 481821 h 513435"/>
                  <a:gd name="connsiteX2" fmla="*/ 462662 w 606331"/>
                  <a:gd name="connsiteY2" fmla="*/ 513435 h 513435"/>
                  <a:gd name="connsiteX3" fmla="*/ 430943 w 606331"/>
                  <a:gd name="connsiteY3" fmla="*/ 481821 h 513435"/>
                  <a:gd name="connsiteX4" fmla="*/ 462662 w 606331"/>
                  <a:gd name="connsiteY4" fmla="*/ 450207 h 513435"/>
                  <a:gd name="connsiteX5" fmla="*/ 297468 w 606331"/>
                  <a:gd name="connsiteY5" fmla="*/ 450207 h 513435"/>
                  <a:gd name="connsiteX6" fmla="*/ 329187 w 606331"/>
                  <a:gd name="connsiteY6" fmla="*/ 481821 h 513435"/>
                  <a:gd name="connsiteX7" fmla="*/ 297468 w 606331"/>
                  <a:gd name="connsiteY7" fmla="*/ 513435 h 513435"/>
                  <a:gd name="connsiteX8" fmla="*/ 265749 w 606331"/>
                  <a:gd name="connsiteY8" fmla="*/ 481821 h 513435"/>
                  <a:gd name="connsiteX9" fmla="*/ 297468 w 606331"/>
                  <a:gd name="connsiteY9" fmla="*/ 450207 h 513435"/>
                  <a:gd name="connsiteX10" fmla="*/ 370454 w 606331"/>
                  <a:gd name="connsiteY10" fmla="*/ 105915 h 513435"/>
                  <a:gd name="connsiteX11" fmla="*/ 345872 w 606331"/>
                  <a:gd name="connsiteY11" fmla="*/ 130461 h 513435"/>
                  <a:gd name="connsiteX12" fmla="*/ 345872 w 606331"/>
                  <a:gd name="connsiteY12" fmla="*/ 170226 h 513435"/>
                  <a:gd name="connsiteX13" fmla="*/ 345503 w 606331"/>
                  <a:gd name="connsiteY13" fmla="*/ 169857 h 513435"/>
                  <a:gd name="connsiteX14" fmla="*/ 328173 w 606331"/>
                  <a:gd name="connsiteY14" fmla="*/ 162616 h 513435"/>
                  <a:gd name="connsiteX15" fmla="*/ 310719 w 606331"/>
                  <a:gd name="connsiteY15" fmla="*/ 169857 h 513435"/>
                  <a:gd name="connsiteX16" fmla="*/ 303591 w 606331"/>
                  <a:gd name="connsiteY16" fmla="*/ 187162 h 513435"/>
                  <a:gd name="connsiteX17" fmla="*/ 310719 w 606331"/>
                  <a:gd name="connsiteY17" fmla="*/ 204590 h 513435"/>
                  <a:gd name="connsiteX18" fmla="*/ 353001 w 606331"/>
                  <a:gd name="connsiteY18" fmla="*/ 246809 h 513435"/>
                  <a:gd name="connsiteX19" fmla="*/ 370454 w 606331"/>
                  <a:gd name="connsiteY19" fmla="*/ 253927 h 513435"/>
                  <a:gd name="connsiteX20" fmla="*/ 387785 w 606331"/>
                  <a:gd name="connsiteY20" fmla="*/ 246809 h 513435"/>
                  <a:gd name="connsiteX21" fmla="*/ 430066 w 606331"/>
                  <a:gd name="connsiteY21" fmla="*/ 204590 h 513435"/>
                  <a:gd name="connsiteX22" fmla="*/ 430066 w 606331"/>
                  <a:gd name="connsiteY22" fmla="*/ 169857 h 513435"/>
                  <a:gd name="connsiteX23" fmla="*/ 412736 w 606331"/>
                  <a:gd name="connsiteY23" fmla="*/ 162616 h 513435"/>
                  <a:gd name="connsiteX24" fmla="*/ 395282 w 606331"/>
                  <a:gd name="connsiteY24" fmla="*/ 169857 h 513435"/>
                  <a:gd name="connsiteX25" fmla="*/ 395037 w 606331"/>
                  <a:gd name="connsiteY25" fmla="*/ 170226 h 513435"/>
                  <a:gd name="connsiteX26" fmla="*/ 395037 w 606331"/>
                  <a:gd name="connsiteY26" fmla="*/ 130461 h 513435"/>
                  <a:gd name="connsiteX27" fmla="*/ 370454 w 606331"/>
                  <a:gd name="connsiteY27" fmla="*/ 105915 h 513435"/>
                  <a:gd name="connsiteX28" fmla="*/ 24582 w 606331"/>
                  <a:gd name="connsiteY28" fmla="*/ 0 h 513435"/>
                  <a:gd name="connsiteX29" fmla="*/ 120699 w 606331"/>
                  <a:gd name="connsiteY29" fmla="*/ 0 h 513435"/>
                  <a:gd name="connsiteX30" fmla="*/ 143683 w 606331"/>
                  <a:gd name="connsiteY30" fmla="*/ 16078 h 513435"/>
                  <a:gd name="connsiteX31" fmla="*/ 160276 w 606331"/>
                  <a:gd name="connsiteY31" fmla="*/ 61119 h 513435"/>
                  <a:gd name="connsiteX32" fmla="*/ 581739 w 606331"/>
                  <a:gd name="connsiteY32" fmla="*/ 61119 h 513435"/>
                  <a:gd name="connsiteX33" fmla="*/ 601159 w 606331"/>
                  <a:gd name="connsiteY33" fmla="*/ 70569 h 513435"/>
                  <a:gd name="connsiteX34" fmla="*/ 605583 w 606331"/>
                  <a:gd name="connsiteY34" fmla="*/ 91679 h 513435"/>
                  <a:gd name="connsiteX35" fmla="*/ 547938 w 606331"/>
                  <a:gd name="connsiteY35" fmla="*/ 316519 h 513435"/>
                  <a:gd name="connsiteX36" fmla="*/ 524093 w 606331"/>
                  <a:gd name="connsiteY36" fmla="*/ 334928 h 513435"/>
                  <a:gd name="connsiteX37" fmla="*/ 261432 w 606331"/>
                  <a:gd name="connsiteY37" fmla="*/ 334928 h 513435"/>
                  <a:gd name="connsiteX38" fmla="*/ 283679 w 606331"/>
                  <a:gd name="connsiteY38" fmla="*/ 395188 h 513435"/>
                  <a:gd name="connsiteX39" fmla="*/ 508729 w 606331"/>
                  <a:gd name="connsiteY39" fmla="*/ 395188 h 513435"/>
                  <a:gd name="connsiteX40" fmla="*/ 533312 w 606331"/>
                  <a:gd name="connsiteY40" fmla="*/ 419734 h 513435"/>
                  <a:gd name="connsiteX41" fmla="*/ 508729 w 606331"/>
                  <a:gd name="connsiteY41" fmla="*/ 444280 h 513435"/>
                  <a:gd name="connsiteX42" fmla="*/ 266471 w 606331"/>
                  <a:gd name="connsiteY42" fmla="*/ 444280 h 513435"/>
                  <a:gd name="connsiteX43" fmla="*/ 243487 w 606331"/>
                  <a:gd name="connsiteY43" fmla="*/ 428202 h 513435"/>
                  <a:gd name="connsiteX44" fmla="*/ 103491 w 606331"/>
                  <a:gd name="connsiteY44" fmla="*/ 49092 h 513435"/>
                  <a:gd name="connsiteX45" fmla="*/ 24582 w 606331"/>
                  <a:gd name="connsiteY45" fmla="*/ 49092 h 513435"/>
                  <a:gd name="connsiteX46" fmla="*/ 0 w 606331"/>
                  <a:gd name="connsiteY46" fmla="*/ 24546 h 513435"/>
                  <a:gd name="connsiteX47" fmla="*/ 24582 w 606331"/>
                  <a:gd name="connsiteY47" fmla="*/ 0 h 51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606331" h="513435">
                    <a:moveTo>
                      <a:pt x="462662" y="450207"/>
                    </a:moveTo>
                    <a:cubicBezTo>
                      <a:pt x="480180" y="450207"/>
                      <a:pt x="494381" y="464361"/>
                      <a:pt x="494381" y="481821"/>
                    </a:cubicBezTo>
                    <a:cubicBezTo>
                      <a:pt x="494381" y="499281"/>
                      <a:pt x="480180" y="513435"/>
                      <a:pt x="462662" y="513435"/>
                    </a:cubicBezTo>
                    <a:cubicBezTo>
                      <a:pt x="445144" y="513435"/>
                      <a:pt x="430943" y="499281"/>
                      <a:pt x="430943" y="481821"/>
                    </a:cubicBezTo>
                    <a:cubicBezTo>
                      <a:pt x="430943" y="464361"/>
                      <a:pt x="445144" y="450207"/>
                      <a:pt x="462662" y="450207"/>
                    </a:cubicBezTo>
                    <a:close/>
                    <a:moveTo>
                      <a:pt x="297468" y="450207"/>
                    </a:moveTo>
                    <a:cubicBezTo>
                      <a:pt x="314986" y="450207"/>
                      <a:pt x="329187" y="464361"/>
                      <a:pt x="329187" y="481821"/>
                    </a:cubicBezTo>
                    <a:cubicBezTo>
                      <a:pt x="329187" y="499281"/>
                      <a:pt x="314986" y="513435"/>
                      <a:pt x="297468" y="513435"/>
                    </a:cubicBezTo>
                    <a:cubicBezTo>
                      <a:pt x="279950" y="513435"/>
                      <a:pt x="265749" y="499281"/>
                      <a:pt x="265749" y="481821"/>
                    </a:cubicBezTo>
                    <a:cubicBezTo>
                      <a:pt x="265749" y="464361"/>
                      <a:pt x="279950" y="450207"/>
                      <a:pt x="297468" y="450207"/>
                    </a:cubicBezTo>
                    <a:close/>
                    <a:moveTo>
                      <a:pt x="370454" y="105915"/>
                    </a:moveTo>
                    <a:cubicBezTo>
                      <a:pt x="356934" y="105915"/>
                      <a:pt x="345872" y="116961"/>
                      <a:pt x="345872" y="130461"/>
                    </a:cubicBezTo>
                    <a:lnTo>
                      <a:pt x="345872" y="170226"/>
                    </a:lnTo>
                    <a:lnTo>
                      <a:pt x="345503" y="169857"/>
                    </a:lnTo>
                    <a:cubicBezTo>
                      <a:pt x="340956" y="165194"/>
                      <a:pt x="334687" y="162616"/>
                      <a:pt x="328173" y="162616"/>
                    </a:cubicBezTo>
                    <a:cubicBezTo>
                      <a:pt x="321659" y="162616"/>
                      <a:pt x="315390" y="165194"/>
                      <a:pt x="310719" y="169857"/>
                    </a:cubicBezTo>
                    <a:cubicBezTo>
                      <a:pt x="306172" y="174521"/>
                      <a:pt x="303591" y="180657"/>
                      <a:pt x="303591" y="187162"/>
                    </a:cubicBezTo>
                    <a:cubicBezTo>
                      <a:pt x="303591" y="193790"/>
                      <a:pt x="306172" y="199926"/>
                      <a:pt x="310719" y="204590"/>
                    </a:cubicBezTo>
                    <a:lnTo>
                      <a:pt x="353001" y="246809"/>
                    </a:lnTo>
                    <a:cubicBezTo>
                      <a:pt x="357671" y="251472"/>
                      <a:pt x="363817" y="253927"/>
                      <a:pt x="370454" y="253927"/>
                    </a:cubicBezTo>
                    <a:cubicBezTo>
                      <a:pt x="376969" y="253927"/>
                      <a:pt x="383114" y="251472"/>
                      <a:pt x="387785" y="246809"/>
                    </a:cubicBezTo>
                    <a:lnTo>
                      <a:pt x="430066" y="204590"/>
                    </a:lnTo>
                    <a:cubicBezTo>
                      <a:pt x="439653" y="195017"/>
                      <a:pt x="439653" y="179430"/>
                      <a:pt x="430066" y="169857"/>
                    </a:cubicBezTo>
                    <a:cubicBezTo>
                      <a:pt x="425396" y="165194"/>
                      <a:pt x="419250" y="162616"/>
                      <a:pt x="412736" y="162616"/>
                    </a:cubicBezTo>
                    <a:cubicBezTo>
                      <a:pt x="406099" y="162616"/>
                      <a:pt x="399953" y="165194"/>
                      <a:pt x="395282" y="169857"/>
                    </a:cubicBezTo>
                    <a:lnTo>
                      <a:pt x="395037" y="170226"/>
                    </a:lnTo>
                    <a:lnTo>
                      <a:pt x="395037" y="130461"/>
                    </a:lnTo>
                    <a:cubicBezTo>
                      <a:pt x="395037" y="116961"/>
                      <a:pt x="383975" y="105915"/>
                      <a:pt x="370454" y="105915"/>
                    </a:cubicBezTo>
                    <a:close/>
                    <a:moveTo>
                      <a:pt x="24582" y="0"/>
                    </a:moveTo>
                    <a:lnTo>
                      <a:pt x="120699" y="0"/>
                    </a:lnTo>
                    <a:cubicBezTo>
                      <a:pt x="130900" y="0"/>
                      <a:pt x="140119" y="6382"/>
                      <a:pt x="143683" y="16078"/>
                    </a:cubicBezTo>
                    <a:lnTo>
                      <a:pt x="160276" y="61119"/>
                    </a:lnTo>
                    <a:lnTo>
                      <a:pt x="581739" y="61119"/>
                    </a:lnTo>
                    <a:cubicBezTo>
                      <a:pt x="589359" y="61119"/>
                      <a:pt x="596488" y="64556"/>
                      <a:pt x="601159" y="70569"/>
                    </a:cubicBezTo>
                    <a:cubicBezTo>
                      <a:pt x="605829" y="76583"/>
                      <a:pt x="607427" y="84315"/>
                      <a:pt x="605583" y="91679"/>
                    </a:cubicBezTo>
                    <a:lnTo>
                      <a:pt x="547938" y="316519"/>
                    </a:lnTo>
                    <a:cubicBezTo>
                      <a:pt x="545111" y="327319"/>
                      <a:pt x="535401" y="334928"/>
                      <a:pt x="524093" y="334928"/>
                    </a:cubicBezTo>
                    <a:lnTo>
                      <a:pt x="261432" y="334928"/>
                    </a:lnTo>
                    <a:lnTo>
                      <a:pt x="283679" y="395188"/>
                    </a:lnTo>
                    <a:lnTo>
                      <a:pt x="508729" y="395188"/>
                    </a:lnTo>
                    <a:cubicBezTo>
                      <a:pt x="522372" y="395188"/>
                      <a:pt x="533312" y="406234"/>
                      <a:pt x="533312" y="419734"/>
                    </a:cubicBezTo>
                    <a:cubicBezTo>
                      <a:pt x="533312" y="433357"/>
                      <a:pt x="522372" y="444280"/>
                      <a:pt x="508729" y="444280"/>
                    </a:cubicBezTo>
                    <a:lnTo>
                      <a:pt x="266471" y="444280"/>
                    </a:lnTo>
                    <a:cubicBezTo>
                      <a:pt x="256270" y="444280"/>
                      <a:pt x="247051" y="437898"/>
                      <a:pt x="243487" y="428202"/>
                    </a:cubicBezTo>
                    <a:lnTo>
                      <a:pt x="103491" y="49092"/>
                    </a:lnTo>
                    <a:lnTo>
                      <a:pt x="24582" y="49092"/>
                    </a:lnTo>
                    <a:cubicBezTo>
                      <a:pt x="11062" y="49092"/>
                      <a:pt x="0" y="38046"/>
                      <a:pt x="0" y="24546"/>
                    </a:cubicBezTo>
                    <a:cubicBezTo>
                      <a:pt x="0" y="10923"/>
                      <a:pt x="11062" y="0"/>
                      <a:pt x="2458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48000">
                    <a:schemeClr val="accent2"/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4" name="任意多边形: 形状 203" descr="f4dba68e-5ad0-480b-9b36-3ffa1d67eab7">
              <a:extLst>
                <a:ext uri="{FF2B5EF4-FFF2-40B4-BE49-F238E27FC236}">
                  <a16:creationId xmlns:a16="http://schemas.microsoft.com/office/drawing/2014/main" xmlns="" id="{CA129759-4DFD-D6CC-04AF-A423A4B5FE5E}"/>
                </a:ext>
              </a:extLst>
            </p:cNvPr>
            <p:cNvSpPr/>
            <p:nvPr/>
          </p:nvSpPr>
          <p:spPr>
            <a:xfrm rot="16200000" flipV="1">
              <a:off x="10877630" y="2698853"/>
              <a:ext cx="191491" cy="122553"/>
            </a:xfrm>
            <a:custGeom>
              <a:avLst/>
              <a:gdLst>
                <a:gd name="connsiteX0" fmla="*/ 0 w 238125"/>
                <a:gd name="connsiteY0" fmla="*/ 0 h 152400"/>
                <a:gd name="connsiteX1" fmla="*/ 152400 w 238125"/>
                <a:gd name="connsiteY1" fmla="*/ 0 h 152400"/>
                <a:gd name="connsiteX2" fmla="*/ 238125 w 238125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52400">
                  <a:moveTo>
                    <a:pt x="0" y="0"/>
                  </a:moveTo>
                  <a:lnTo>
                    <a:pt x="152400" y="0"/>
                  </a:lnTo>
                  <a:lnTo>
                    <a:pt x="238125" y="152400"/>
                  </a:lnTo>
                </a:path>
              </a:pathLst>
            </a:custGeom>
            <a:noFill/>
            <a:ln w="19050" cap="sq">
              <a:gradFill flip="none" rotWithShape="1">
                <a:gsLst>
                  <a:gs pos="60000">
                    <a:schemeClr val="accent1">
                      <a:alpha val="0"/>
                    </a:schemeClr>
                  </a:gs>
                  <a:gs pos="20000">
                    <a:srgbClr val="FFFF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>
                <a:solidFill>
                  <a:schemeClr val="tx1"/>
                </a:solidFill>
              </a:endParaRPr>
            </a:p>
          </p:txBody>
        </p:sp>
        <p:sp>
          <p:nvSpPr>
            <p:cNvPr id="205" name="任意多边形: 形状 204" descr="90885eea-7cda-48ef-93a9-716fd69d92dd">
              <a:extLst>
                <a:ext uri="{FF2B5EF4-FFF2-40B4-BE49-F238E27FC236}">
                  <a16:creationId xmlns:a16="http://schemas.microsoft.com/office/drawing/2014/main" xmlns="" id="{EBD1D22E-7BA0-633B-7419-7130DE2FC3FD}"/>
                </a:ext>
              </a:extLst>
            </p:cNvPr>
            <p:cNvSpPr/>
            <p:nvPr/>
          </p:nvSpPr>
          <p:spPr>
            <a:xfrm rot="5400000" flipV="1">
              <a:off x="9728635" y="3471315"/>
              <a:ext cx="191491" cy="122553"/>
            </a:xfrm>
            <a:custGeom>
              <a:avLst/>
              <a:gdLst>
                <a:gd name="connsiteX0" fmla="*/ 0 w 238125"/>
                <a:gd name="connsiteY0" fmla="*/ 0 h 152400"/>
                <a:gd name="connsiteX1" fmla="*/ 152400 w 238125"/>
                <a:gd name="connsiteY1" fmla="*/ 0 h 152400"/>
                <a:gd name="connsiteX2" fmla="*/ 238125 w 238125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25" h="152400">
                  <a:moveTo>
                    <a:pt x="0" y="0"/>
                  </a:moveTo>
                  <a:lnTo>
                    <a:pt x="152400" y="0"/>
                  </a:lnTo>
                  <a:lnTo>
                    <a:pt x="238125" y="152400"/>
                  </a:lnTo>
                </a:path>
              </a:pathLst>
            </a:custGeom>
            <a:noFill/>
            <a:ln w="19050" cap="sq">
              <a:gradFill flip="none" rotWithShape="1">
                <a:gsLst>
                  <a:gs pos="60000">
                    <a:schemeClr val="accent1">
                      <a:alpha val="0"/>
                    </a:schemeClr>
                  </a:gs>
                  <a:gs pos="20000">
                    <a:srgbClr val="FFFFFF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050" dirty="0">
                <a:solidFill>
                  <a:schemeClr val="tx1"/>
                </a:solidFill>
              </a:endParaRPr>
            </a:p>
          </p:txBody>
        </p:sp>
        <p:grpSp>
          <p:nvGrpSpPr>
            <p:cNvPr id="206" name="组合 205" descr="122156e9-2705-4b95-9c02-ba9a2d406abc">
              <a:extLst>
                <a:ext uri="{FF2B5EF4-FFF2-40B4-BE49-F238E27FC236}">
                  <a16:creationId xmlns:a16="http://schemas.microsoft.com/office/drawing/2014/main" xmlns="" id="{2981BF01-144A-9F7F-F54D-D49115D8CB2A}"/>
                </a:ext>
              </a:extLst>
            </p:cNvPr>
            <p:cNvGrpSpPr/>
            <p:nvPr/>
          </p:nvGrpSpPr>
          <p:grpSpPr>
            <a:xfrm>
              <a:off x="9105371" y="2318172"/>
              <a:ext cx="2596966" cy="3874298"/>
              <a:chOff x="9105371" y="2318172"/>
              <a:chExt cx="2596966" cy="3874298"/>
            </a:xfrm>
          </p:grpSpPr>
          <p:sp>
            <p:nvSpPr>
              <p:cNvPr id="211" name="ComponentBackground4" descr="2e91739c-4eb7-444d-969f-9b0dce14dfe3">
                <a:extLst>
                  <a:ext uri="{FF2B5EF4-FFF2-40B4-BE49-F238E27FC236}">
                    <a16:creationId xmlns:a16="http://schemas.microsoft.com/office/drawing/2014/main" xmlns="" id="{994C4715-AB68-05F1-BB71-FFA14FE1633C}"/>
                  </a:ext>
                </a:extLst>
              </p:cNvPr>
              <p:cNvSpPr/>
              <p:nvPr/>
            </p:nvSpPr>
            <p:spPr>
              <a:xfrm>
                <a:off x="9105371" y="4439573"/>
                <a:ext cx="2596966" cy="551075"/>
              </a:xfrm>
              <a:prstGeom prst="trapezoid">
                <a:avLst>
                  <a:gd name="adj" fmla="val 109667"/>
                </a:avLst>
              </a:prstGeom>
              <a:gradFill flip="none" rotWithShape="1">
                <a:gsLst>
                  <a:gs pos="11000">
                    <a:schemeClr val="accent1">
                      <a:alpha val="0"/>
                    </a:schemeClr>
                  </a:gs>
                  <a:gs pos="100000">
                    <a:schemeClr val="accent1">
                      <a:alpha val="25000"/>
                    </a:schemeClr>
                  </a:gs>
                </a:gsLst>
                <a:lin ang="5400000" scaled="1"/>
                <a:tileRect/>
              </a:gradFill>
              <a:ln w="12700">
                <a:gradFill>
                  <a:gsLst>
                    <a:gs pos="30000">
                      <a:schemeClr val="accent2">
                        <a:alpha val="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508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Bullet4" descr="c07c98a5-a043-4078-b0fe-4050cab4288e">
                <a:extLst>
                  <a:ext uri="{FF2B5EF4-FFF2-40B4-BE49-F238E27FC236}">
                    <a16:creationId xmlns:a16="http://schemas.microsoft.com/office/drawing/2014/main" xmlns="" id="{41AA7E20-71D6-8E09-0695-9893EB51136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09910" y="4056816"/>
                <a:ext cx="2387888" cy="850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b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自主学习能力提升</a:t>
                </a:r>
                <a:endParaRPr lang="en-US" dirty="0"/>
              </a:p>
            </p:txBody>
          </p:sp>
          <p:sp>
            <p:nvSpPr>
              <p:cNvPr id="213" name="Text4" descr="9b229a79-11f5-4324-8cfa-06f8b7e3da90">
                <a:extLst>
                  <a:ext uri="{FF2B5EF4-FFF2-40B4-BE49-F238E27FC236}">
                    <a16:creationId xmlns:a16="http://schemas.microsoft.com/office/drawing/2014/main" xmlns="" id="{F0E61CFB-E836-7A45-205B-3C49069D84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05371" y="5045869"/>
                <a:ext cx="2596966" cy="11466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3765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20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  <a:sym typeface="Arial" panose="020B0604020202020204" pitchFamily="34" charset="0"/>
                  </a:rPr>
                  <a:t>进一步提高AI的自主学习能力，使其能够更好地适应复杂的环境和任务。</a:t>
                </a:r>
                <a:endParaRPr lang="en-US" dirty="0"/>
              </a:p>
            </p:txBody>
          </p:sp>
          <p:sp>
            <p:nvSpPr>
              <p:cNvPr id="214" name="IconBackground4" descr="cda795d5-f1d2-4f06-964c-7e491f30128b">
                <a:extLst>
                  <a:ext uri="{FF2B5EF4-FFF2-40B4-BE49-F238E27FC236}">
                    <a16:creationId xmlns:a16="http://schemas.microsoft.com/office/drawing/2014/main" xmlns="" id="{8CFF0EC4-BE48-E4FF-73ED-02C2F7BEF981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9583815" y="2432556"/>
                <a:ext cx="1647137" cy="1418369"/>
              </a:xfrm>
              <a:prstGeom prst="hexagon">
                <a:avLst/>
              </a:prstGeom>
              <a:noFill/>
              <a:ln w="76200" cap="flat" cmpd="sng" algn="ctr">
                <a:gradFill flip="none" rotWithShape="1">
                  <a:gsLst>
                    <a:gs pos="0">
                      <a:schemeClr val="accent2">
                        <a:lumMod val="20000"/>
                        <a:lumOff val="80000"/>
                      </a:schemeClr>
                    </a:gs>
                    <a:gs pos="20000">
                      <a:schemeClr val="accent2"/>
                    </a:gs>
                    <a:gs pos="50000">
                      <a:schemeClr val="accent1"/>
                    </a:gs>
                    <a:gs pos="80000">
                      <a:schemeClr val="accent2"/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altLang="zh-CN" sz="4800" dirty="0">
                  <a:solidFill>
                    <a:schemeClr val="tx1"/>
                  </a:solidFill>
                  <a:latin typeface="iSlide云犹体" panose="00000500000000000000" pitchFamily="2" charset="-122"/>
                  <a:ea typeface="iSlide云犹体" panose="00000500000000000000" pitchFamily="2" charset="-122"/>
                </a:endParaRPr>
              </a:p>
            </p:txBody>
          </p:sp>
          <p:sp>
            <p:nvSpPr>
              <p:cNvPr id="215" name="Icon4" descr="4c7eb539-2b0d-4ce6-b80f-a331a9b15202">
                <a:extLst>
                  <a:ext uri="{FF2B5EF4-FFF2-40B4-BE49-F238E27FC236}">
                    <a16:creationId xmlns:a16="http://schemas.microsoft.com/office/drawing/2014/main" xmlns="" id="{60534242-DA5E-1409-C005-97E3E2A6552D}"/>
                  </a:ext>
                </a:extLst>
              </p:cNvPr>
              <p:cNvSpPr/>
              <p:nvPr/>
            </p:nvSpPr>
            <p:spPr>
              <a:xfrm>
                <a:off x="10139718" y="2909434"/>
                <a:ext cx="528270" cy="519507"/>
              </a:xfrm>
              <a:custGeom>
                <a:avLst/>
                <a:gdLst>
                  <a:gd name="connsiteX0" fmla="*/ 151785 w 608415"/>
                  <a:gd name="connsiteY0" fmla="*/ 565511 h 598324"/>
                  <a:gd name="connsiteX1" fmla="*/ 456629 w 608415"/>
                  <a:gd name="connsiteY1" fmla="*/ 565511 h 598324"/>
                  <a:gd name="connsiteX2" fmla="*/ 473070 w 608415"/>
                  <a:gd name="connsiteY2" fmla="*/ 581918 h 598324"/>
                  <a:gd name="connsiteX3" fmla="*/ 456629 w 608415"/>
                  <a:gd name="connsiteY3" fmla="*/ 598324 h 598324"/>
                  <a:gd name="connsiteX4" fmla="*/ 151785 w 608415"/>
                  <a:gd name="connsiteY4" fmla="*/ 598324 h 598324"/>
                  <a:gd name="connsiteX5" fmla="*/ 135344 w 608415"/>
                  <a:gd name="connsiteY5" fmla="*/ 581918 h 598324"/>
                  <a:gd name="connsiteX6" fmla="*/ 151785 w 608415"/>
                  <a:gd name="connsiteY6" fmla="*/ 565511 h 598324"/>
                  <a:gd name="connsiteX7" fmla="*/ 246422 w 608415"/>
                  <a:gd name="connsiteY7" fmla="*/ 467919 h 598324"/>
                  <a:gd name="connsiteX8" fmla="*/ 361994 w 608415"/>
                  <a:gd name="connsiteY8" fmla="*/ 467919 h 598324"/>
                  <a:gd name="connsiteX9" fmla="*/ 372445 w 608415"/>
                  <a:gd name="connsiteY9" fmla="*/ 478353 h 598324"/>
                  <a:gd name="connsiteX10" fmla="*/ 372445 w 608415"/>
                  <a:gd name="connsiteY10" fmla="*/ 530521 h 598324"/>
                  <a:gd name="connsiteX11" fmla="*/ 361994 w 608415"/>
                  <a:gd name="connsiteY11" fmla="*/ 540954 h 598324"/>
                  <a:gd name="connsiteX12" fmla="*/ 246422 w 608415"/>
                  <a:gd name="connsiteY12" fmla="*/ 540954 h 598324"/>
                  <a:gd name="connsiteX13" fmla="*/ 235971 w 608415"/>
                  <a:gd name="connsiteY13" fmla="*/ 530521 h 598324"/>
                  <a:gd name="connsiteX14" fmla="*/ 235971 w 608415"/>
                  <a:gd name="connsiteY14" fmla="*/ 478353 h 598324"/>
                  <a:gd name="connsiteX15" fmla="*/ 246422 w 608415"/>
                  <a:gd name="connsiteY15" fmla="*/ 467919 h 598324"/>
                  <a:gd name="connsiteX16" fmla="*/ 371963 w 608415"/>
                  <a:gd name="connsiteY16" fmla="*/ 270491 h 598324"/>
                  <a:gd name="connsiteX17" fmla="*/ 355523 w 608415"/>
                  <a:gd name="connsiteY17" fmla="*/ 286908 h 598324"/>
                  <a:gd name="connsiteX18" fmla="*/ 371963 w 608415"/>
                  <a:gd name="connsiteY18" fmla="*/ 303324 h 598324"/>
                  <a:gd name="connsiteX19" fmla="*/ 507320 w 608415"/>
                  <a:gd name="connsiteY19" fmla="*/ 303324 h 598324"/>
                  <a:gd name="connsiteX20" fmla="*/ 523759 w 608415"/>
                  <a:gd name="connsiteY20" fmla="*/ 286908 h 598324"/>
                  <a:gd name="connsiteX21" fmla="*/ 507320 w 608415"/>
                  <a:gd name="connsiteY21" fmla="*/ 270491 h 598324"/>
                  <a:gd name="connsiteX22" fmla="*/ 230467 w 608415"/>
                  <a:gd name="connsiteY22" fmla="*/ 235688 h 598324"/>
                  <a:gd name="connsiteX23" fmla="*/ 286214 w 608415"/>
                  <a:gd name="connsiteY23" fmla="*/ 235688 h 598324"/>
                  <a:gd name="connsiteX24" fmla="*/ 257496 w 608415"/>
                  <a:gd name="connsiteY24" fmla="*/ 284166 h 598324"/>
                  <a:gd name="connsiteX25" fmla="*/ 371963 w 608415"/>
                  <a:gd name="connsiteY25" fmla="*/ 202830 h 598324"/>
                  <a:gd name="connsiteX26" fmla="*/ 355523 w 608415"/>
                  <a:gd name="connsiteY26" fmla="*/ 219246 h 598324"/>
                  <a:gd name="connsiteX27" fmla="*/ 371963 w 608415"/>
                  <a:gd name="connsiteY27" fmla="*/ 235663 h 598324"/>
                  <a:gd name="connsiteX28" fmla="*/ 507320 w 608415"/>
                  <a:gd name="connsiteY28" fmla="*/ 235663 h 598324"/>
                  <a:gd name="connsiteX29" fmla="*/ 523759 w 608415"/>
                  <a:gd name="connsiteY29" fmla="*/ 219246 h 598324"/>
                  <a:gd name="connsiteX30" fmla="*/ 507320 w 608415"/>
                  <a:gd name="connsiteY30" fmla="*/ 202830 h 598324"/>
                  <a:gd name="connsiteX31" fmla="*/ 131999 w 608415"/>
                  <a:gd name="connsiteY31" fmla="*/ 171827 h 598324"/>
                  <a:gd name="connsiteX32" fmla="*/ 189288 w 608415"/>
                  <a:gd name="connsiteY32" fmla="*/ 229074 h 598324"/>
                  <a:gd name="connsiteX33" fmla="*/ 226303 w 608415"/>
                  <a:gd name="connsiteY33" fmla="*/ 300902 h 598324"/>
                  <a:gd name="connsiteX34" fmla="*/ 202650 w 608415"/>
                  <a:gd name="connsiteY34" fmla="*/ 304278 h 598324"/>
                  <a:gd name="connsiteX35" fmla="*/ 117562 w 608415"/>
                  <a:gd name="connsiteY35" fmla="*/ 219251 h 598324"/>
                  <a:gd name="connsiteX36" fmla="*/ 131999 w 608415"/>
                  <a:gd name="connsiteY36" fmla="*/ 171827 h 598324"/>
                  <a:gd name="connsiteX37" fmla="*/ 371963 w 608415"/>
                  <a:gd name="connsiteY37" fmla="*/ 135322 h 598324"/>
                  <a:gd name="connsiteX38" fmla="*/ 355523 w 608415"/>
                  <a:gd name="connsiteY38" fmla="*/ 151585 h 598324"/>
                  <a:gd name="connsiteX39" fmla="*/ 371963 w 608415"/>
                  <a:gd name="connsiteY39" fmla="*/ 168002 h 598324"/>
                  <a:gd name="connsiteX40" fmla="*/ 507320 w 608415"/>
                  <a:gd name="connsiteY40" fmla="*/ 168002 h 598324"/>
                  <a:gd name="connsiteX41" fmla="*/ 523759 w 608415"/>
                  <a:gd name="connsiteY41" fmla="*/ 151585 h 598324"/>
                  <a:gd name="connsiteX42" fmla="*/ 507320 w 608415"/>
                  <a:gd name="connsiteY42" fmla="*/ 135322 h 598324"/>
                  <a:gd name="connsiteX43" fmla="*/ 202642 w 608415"/>
                  <a:gd name="connsiteY43" fmla="*/ 134286 h 598324"/>
                  <a:gd name="connsiteX44" fmla="*/ 286213 w 608415"/>
                  <a:gd name="connsiteY44" fmla="*/ 202805 h 598324"/>
                  <a:gd name="connsiteX45" fmla="*/ 209402 w 608415"/>
                  <a:gd name="connsiteY45" fmla="*/ 202805 h 598324"/>
                  <a:gd name="connsiteX46" fmla="*/ 155173 w 608415"/>
                  <a:gd name="connsiteY46" fmla="*/ 148695 h 598324"/>
                  <a:gd name="connsiteX47" fmla="*/ 202642 w 608415"/>
                  <a:gd name="connsiteY47" fmla="*/ 134286 h 598324"/>
                  <a:gd name="connsiteX48" fmla="*/ 202651 w 608415"/>
                  <a:gd name="connsiteY48" fmla="*/ 101415 h 598324"/>
                  <a:gd name="connsiteX49" fmla="*/ 84656 w 608415"/>
                  <a:gd name="connsiteY49" fmla="*/ 219246 h 598324"/>
                  <a:gd name="connsiteX50" fmla="*/ 202651 w 608415"/>
                  <a:gd name="connsiteY50" fmla="*/ 337078 h 598324"/>
                  <a:gd name="connsiteX51" fmla="*/ 320647 w 608415"/>
                  <a:gd name="connsiteY51" fmla="*/ 219246 h 598324"/>
                  <a:gd name="connsiteX52" fmla="*/ 202651 w 608415"/>
                  <a:gd name="connsiteY52" fmla="*/ 101415 h 598324"/>
                  <a:gd name="connsiteX53" fmla="*/ 16439 w 608415"/>
                  <a:gd name="connsiteY53" fmla="*/ 0 h 598324"/>
                  <a:gd name="connsiteX54" fmla="*/ 591976 w 608415"/>
                  <a:gd name="connsiteY54" fmla="*/ 0 h 598324"/>
                  <a:gd name="connsiteX55" fmla="*/ 608415 w 608415"/>
                  <a:gd name="connsiteY55" fmla="*/ 16416 h 598324"/>
                  <a:gd name="connsiteX56" fmla="*/ 608415 w 608415"/>
                  <a:gd name="connsiteY56" fmla="*/ 422077 h 598324"/>
                  <a:gd name="connsiteX57" fmla="*/ 591976 w 608415"/>
                  <a:gd name="connsiteY57" fmla="*/ 438493 h 598324"/>
                  <a:gd name="connsiteX58" fmla="*/ 16439 w 608415"/>
                  <a:gd name="connsiteY58" fmla="*/ 438493 h 598324"/>
                  <a:gd name="connsiteX59" fmla="*/ 0 w 608415"/>
                  <a:gd name="connsiteY59" fmla="*/ 422077 h 598324"/>
                  <a:gd name="connsiteX60" fmla="*/ 0 w 608415"/>
                  <a:gd name="connsiteY60" fmla="*/ 16416 h 598324"/>
                  <a:gd name="connsiteX61" fmla="*/ 16439 w 608415"/>
                  <a:gd name="connsiteY61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608415" h="598324">
                    <a:moveTo>
                      <a:pt x="151785" y="565511"/>
                    </a:moveTo>
                    <a:lnTo>
                      <a:pt x="456629" y="565511"/>
                    </a:lnTo>
                    <a:cubicBezTo>
                      <a:pt x="465695" y="565511"/>
                      <a:pt x="473070" y="572871"/>
                      <a:pt x="473070" y="581918"/>
                    </a:cubicBezTo>
                    <a:cubicBezTo>
                      <a:pt x="473070" y="590964"/>
                      <a:pt x="465695" y="598324"/>
                      <a:pt x="456629" y="598324"/>
                    </a:cubicBezTo>
                    <a:lnTo>
                      <a:pt x="151785" y="598324"/>
                    </a:lnTo>
                    <a:cubicBezTo>
                      <a:pt x="142719" y="598324"/>
                      <a:pt x="135344" y="590964"/>
                      <a:pt x="135344" y="581918"/>
                    </a:cubicBezTo>
                    <a:cubicBezTo>
                      <a:pt x="135344" y="572871"/>
                      <a:pt x="142719" y="565511"/>
                      <a:pt x="151785" y="565511"/>
                    </a:cubicBezTo>
                    <a:close/>
                    <a:moveTo>
                      <a:pt x="246422" y="467919"/>
                    </a:moveTo>
                    <a:lnTo>
                      <a:pt x="361994" y="467919"/>
                    </a:lnTo>
                    <a:cubicBezTo>
                      <a:pt x="367834" y="467919"/>
                      <a:pt x="372445" y="472522"/>
                      <a:pt x="372445" y="478353"/>
                    </a:cubicBezTo>
                    <a:lnTo>
                      <a:pt x="372445" y="530521"/>
                    </a:lnTo>
                    <a:cubicBezTo>
                      <a:pt x="372445" y="536351"/>
                      <a:pt x="367834" y="540954"/>
                      <a:pt x="361994" y="540954"/>
                    </a:cubicBezTo>
                    <a:lnTo>
                      <a:pt x="246422" y="540954"/>
                    </a:lnTo>
                    <a:cubicBezTo>
                      <a:pt x="240582" y="540954"/>
                      <a:pt x="235971" y="536351"/>
                      <a:pt x="235971" y="530521"/>
                    </a:cubicBezTo>
                    <a:lnTo>
                      <a:pt x="235971" y="478353"/>
                    </a:lnTo>
                    <a:cubicBezTo>
                      <a:pt x="235971" y="472522"/>
                      <a:pt x="240582" y="467919"/>
                      <a:pt x="246422" y="467919"/>
                    </a:cubicBezTo>
                    <a:close/>
                    <a:moveTo>
                      <a:pt x="371963" y="270491"/>
                    </a:moveTo>
                    <a:cubicBezTo>
                      <a:pt x="362898" y="270491"/>
                      <a:pt x="355523" y="277856"/>
                      <a:pt x="355523" y="286908"/>
                    </a:cubicBezTo>
                    <a:cubicBezTo>
                      <a:pt x="355523" y="295960"/>
                      <a:pt x="362898" y="303324"/>
                      <a:pt x="371963" y="303324"/>
                    </a:cubicBezTo>
                    <a:lnTo>
                      <a:pt x="507320" y="303324"/>
                    </a:lnTo>
                    <a:cubicBezTo>
                      <a:pt x="516385" y="303324"/>
                      <a:pt x="523759" y="295960"/>
                      <a:pt x="523759" y="286908"/>
                    </a:cubicBezTo>
                    <a:cubicBezTo>
                      <a:pt x="523759" y="277856"/>
                      <a:pt x="516385" y="270491"/>
                      <a:pt x="507320" y="270491"/>
                    </a:cubicBezTo>
                    <a:close/>
                    <a:moveTo>
                      <a:pt x="230467" y="235688"/>
                    </a:moveTo>
                    <a:lnTo>
                      <a:pt x="286214" y="235688"/>
                    </a:lnTo>
                    <a:cubicBezTo>
                      <a:pt x="282375" y="255018"/>
                      <a:pt x="272085" y="271893"/>
                      <a:pt x="257496" y="284166"/>
                    </a:cubicBezTo>
                    <a:close/>
                    <a:moveTo>
                      <a:pt x="371963" y="202830"/>
                    </a:moveTo>
                    <a:cubicBezTo>
                      <a:pt x="362898" y="202830"/>
                      <a:pt x="355523" y="210194"/>
                      <a:pt x="355523" y="219246"/>
                    </a:cubicBezTo>
                    <a:cubicBezTo>
                      <a:pt x="355523" y="228298"/>
                      <a:pt x="362898" y="235663"/>
                      <a:pt x="371963" y="235663"/>
                    </a:cubicBezTo>
                    <a:lnTo>
                      <a:pt x="507320" y="235663"/>
                    </a:lnTo>
                    <a:cubicBezTo>
                      <a:pt x="516385" y="235663"/>
                      <a:pt x="523759" y="228298"/>
                      <a:pt x="523759" y="219246"/>
                    </a:cubicBezTo>
                    <a:cubicBezTo>
                      <a:pt x="523759" y="210194"/>
                      <a:pt x="516385" y="202830"/>
                      <a:pt x="507320" y="202830"/>
                    </a:cubicBezTo>
                    <a:close/>
                    <a:moveTo>
                      <a:pt x="131999" y="171827"/>
                    </a:moveTo>
                    <a:lnTo>
                      <a:pt x="189288" y="229074"/>
                    </a:lnTo>
                    <a:lnTo>
                      <a:pt x="226303" y="300902"/>
                    </a:lnTo>
                    <a:cubicBezTo>
                      <a:pt x="218777" y="303204"/>
                      <a:pt x="210791" y="304278"/>
                      <a:pt x="202650" y="304278"/>
                    </a:cubicBezTo>
                    <a:cubicBezTo>
                      <a:pt x="155652" y="304278"/>
                      <a:pt x="117562" y="266216"/>
                      <a:pt x="117562" y="219251"/>
                    </a:cubicBezTo>
                    <a:cubicBezTo>
                      <a:pt x="117562" y="201755"/>
                      <a:pt x="122784" y="185486"/>
                      <a:pt x="131999" y="171827"/>
                    </a:cubicBezTo>
                    <a:close/>
                    <a:moveTo>
                      <a:pt x="371963" y="135322"/>
                    </a:moveTo>
                    <a:cubicBezTo>
                      <a:pt x="362898" y="135322"/>
                      <a:pt x="355523" y="142533"/>
                      <a:pt x="355523" y="151585"/>
                    </a:cubicBezTo>
                    <a:cubicBezTo>
                      <a:pt x="355523" y="160637"/>
                      <a:pt x="362898" y="168002"/>
                      <a:pt x="371963" y="168002"/>
                    </a:cubicBezTo>
                    <a:lnTo>
                      <a:pt x="507320" y="168002"/>
                    </a:lnTo>
                    <a:cubicBezTo>
                      <a:pt x="516385" y="168002"/>
                      <a:pt x="523759" y="160637"/>
                      <a:pt x="523759" y="151585"/>
                    </a:cubicBezTo>
                    <a:cubicBezTo>
                      <a:pt x="523759" y="142533"/>
                      <a:pt x="516385" y="135322"/>
                      <a:pt x="507320" y="135322"/>
                    </a:cubicBezTo>
                    <a:close/>
                    <a:moveTo>
                      <a:pt x="202642" y="134286"/>
                    </a:moveTo>
                    <a:cubicBezTo>
                      <a:pt x="243967" y="134286"/>
                      <a:pt x="278532" y="163870"/>
                      <a:pt x="286213" y="202805"/>
                    </a:cubicBezTo>
                    <a:lnTo>
                      <a:pt x="209402" y="202805"/>
                    </a:lnTo>
                    <a:lnTo>
                      <a:pt x="155173" y="148695"/>
                    </a:lnTo>
                    <a:cubicBezTo>
                      <a:pt x="168692" y="139651"/>
                      <a:pt x="185129" y="134286"/>
                      <a:pt x="202642" y="134286"/>
                    </a:cubicBezTo>
                    <a:close/>
                    <a:moveTo>
                      <a:pt x="202651" y="101415"/>
                    </a:moveTo>
                    <a:cubicBezTo>
                      <a:pt x="137508" y="101415"/>
                      <a:pt x="84656" y="154347"/>
                      <a:pt x="84656" y="219246"/>
                    </a:cubicBezTo>
                    <a:cubicBezTo>
                      <a:pt x="84656" y="284300"/>
                      <a:pt x="137508" y="337078"/>
                      <a:pt x="202651" y="337078"/>
                    </a:cubicBezTo>
                    <a:cubicBezTo>
                      <a:pt x="267641" y="337078"/>
                      <a:pt x="320647" y="284300"/>
                      <a:pt x="320647" y="219246"/>
                    </a:cubicBezTo>
                    <a:cubicBezTo>
                      <a:pt x="320647" y="154347"/>
                      <a:pt x="267641" y="101415"/>
                      <a:pt x="202651" y="101415"/>
                    </a:cubicBezTo>
                    <a:close/>
                    <a:moveTo>
                      <a:pt x="16439" y="0"/>
                    </a:moveTo>
                    <a:lnTo>
                      <a:pt x="591976" y="0"/>
                    </a:lnTo>
                    <a:cubicBezTo>
                      <a:pt x="601040" y="0"/>
                      <a:pt x="608415" y="7364"/>
                      <a:pt x="608415" y="16416"/>
                    </a:cubicBezTo>
                    <a:lnTo>
                      <a:pt x="608415" y="422077"/>
                    </a:lnTo>
                    <a:cubicBezTo>
                      <a:pt x="608415" y="431129"/>
                      <a:pt x="601040" y="438493"/>
                      <a:pt x="591976" y="438493"/>
                    </a:cubicBezTo>
                    <a:lnTo>
                      <a:pt x="16439" y="438493"/>
                    </a:lnTo>
                    <a:cubicBezTo>
                      <a:pt x="7375" y="438493"/>
                      <a:pt x="0" y="431129"/>
                      <a:pt x="0" y="422077"/>
                    </a:cubicBezTo>
                    <a:lnTo>
                      <a:pt x="0" y="16416"/>
                    </a:lnTo>
                    <a:cubicBezTo>
                      <a:pt x="0" y="7364"/>
                      <a:pt x="7375" y="0"/>
                      <a:pt x="16439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48000">
                    <a:schemeClr val="accent2"/>
                  </a:gs>
                  <a:gs pos="100000">
                    <a:schemeClr val="accent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7" name="任意多边形: 形状 206" descr="660488f9-5e77-4780-b62d-837359265b87">
              <a:extLst>
                <a:ext uri="{FF2B5EF4-FFF2-40B4-BE49-F238E27FC236}">
                  <a16:creationId xmlns:a16="http://schemas.microsoft.com/office/drawing/2014/main" xmlns="" id="{72A46921-D8AC-9714-3B55-033A0199EE8F}"/>
                </a:ext>
              </a:extLst>
            </p:cNvPr>
            <p:cNvSpPr/>
            <p:nvPr/>
          </p:nvSpPr>
          <p:spPr>
            <a:xfrm>
              <a:off x="3082295" y="3100625"/>
              <a:ext cx="291558" cy="137126"/>
            </a:xfrm>
            <a:custGeom>
              <a:avLst/>
              <a:gdLst>
                <a:gd name="connsiteX0" fmla="*/ 540544 w 829252"/>
                <a:gd name="connsiteY0" fmla="*/ 0 h 288708"/>
                <a:gd name="connsiteX1" fmla="*/ 692041 w 829252"/>
                <a:gd name="connsiteY1" fmla="*/ 0 h 288708"/>
                <a:gd name="connsiteX2" fmla="*/ 829252 w 829252"/>
                <a:gd name="connsiteY2" fmla="*/ 144354 h 288708"/>
                <a:gd name="connsiteX3" fmla="*/ 692041 w 829252"/>
                <a:gd name="connsiteY3" fmla="*/ 288708 h 288708"/>
                <a:gd name="connsiteX4" fmla="*/ 540544 w 829252"/>
                <a:gd name="connsiteY4" fmla="*/ 288708 h 288708"/>
                <a:gd name="connsiteX5" fmla="*/ 677755 w 829252"/>
                <a:gd name="connsiteY5" fmla="*/ 144354 h 288708"/>
                <a:gd name="connsiteX6" fmla="*/ 270272 w 829252"/>
                <a:gd name="connsiteY6" fmla="*/ 0 h 288708"/>
                <a:gd name="connsiteX7" fmla="*/ 421769 w 829252"/>
                <a:gd name="connsiteY7" fmla="*/ 0 h 288708"/>
                <a:gd name="connsiteX8" fmla="*/ 558980 w 829252"/>
                <a:gd name="connsiteY8" fmla="*/ 144354 h 288708"/>
                <a:gd name="connsiteX9" fmla="*/ 421769 w 829252"/>
                <a:gd name="connsiteY9" fmla="*/ 288708 h 288708"/>
                <a:gd name="connsiteX10" fmla="*/ 270272 w 829252"/>
                <a:gd name="connsiteY10" fmla="*/ 288708 h 288708"/>
                <a:gd name="connsiteX11" fmla="*/ 407483 w 829252"/>
                <a:gd name="connsiteY11" fmla="*/ 144354 h 288708"/>
                <a:gd name="connsiteX12" fmla="*/ 0 w 829252"/>
                <a:gd name="connsiteY12" fmla="*/ 0 h 288708"/>
                <a:gd name="connsiteX13" fmla="*/ 151497 w 829252"/>
                <a:gd name="connsiteY13" fmla="*/ 0 h 288708"/>
                <a:gd name="connsiteX14" fmla="*/ 288708 w 829252"/>
                <a:gd name="connsiteY14" fmla="*/ 144354 h 288708"/>
                <a:gd name="connsiteX15" fmla="*/ 151497 w 829252"/>
                <a:gd name="connsiteY15" fmla="*/ 288708 h 288708"/>
                <a:gd name="connsiteX16" fmla="*/ 0 w 829252"/>
                <a:gd name="connsiteY16" fmla="*/ 288708 h 288708"/>
                <a:gd name="connsiteX17" fmla="*/ 137211 w 829252"/>
                <a:gd name="connsiteY17" fmla="*/ 144354 h 28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252" h="288708">
                  <a:moveTo>
                    <a:pt x="540544" y="0"/>
                  </a:moveTo>
                  <a:lnTo>
                    <a:pt x="692041" y="0"/>
                  </a:lnTo>
                  <a:lnTo>
                    <a:pt x="829252" y="144354"/>
                  </a:lnTo>
                  <a:lnTo>
                    <a:pt x="692041" y="288708"/>
                  </a:lnTo>
                  <a:lnTo>
                    <a:pt x="540544" y="288708"/>
                  </a:lnTo>
                  <a:lnTo>
                    <a:pt x="677755" y="144354"/>
                  </a:lnTo>
                  <a:close/>
                  <a:moveTo>
                    <a:pt x="270272" y="0"/>
                  </a:moveTo>
                  <a:lnTo>
                    <a:pt x="421769" y="0"/>
                  </a:lnTo>
                  <a:lnTo>
                    <a:pt x="558980" y="144354"/>
                  </a:lnTo>
                  <a:lnTo>
                    <a:pt x="421769" y="288708"/>
                  </a:lnTo>
                  <a:lnTo>
                    <a:pt x="270272" y="288708"/>
                  </a:lnTo>
                  <a:lnTo>
                    <a:pt x="407483" y="144354"/>
                  </a:lnTo>
                  <a:close/>
                  <a:moveTo>
                    <a:pt x="0" y="0"/>
                  </a:moveTo>
                  <a:lnTo>
                    <a:pt x="151497" y="0"/>
                  </a:lnTo>
                  <a:lnTo>
                    <a:pt x="288708" y="144354"/>
                  </a:lnTo>
                  <a:lnTo>
                    <a:pt x="151497" y="288708"/>
                  </a:lnTo>
                  <a:lnTo>
                    <a:pt x="0" y="288708"/>
                  </a:lnTo>
                  <a:lnTo>
                    <a:pt x="137211" y="144354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accent2"/>
                </a:gs>
                <a:gs pos="76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8" name="任意多边形: 形状 207" descr="6fc8cc3c-bb42-4f43-a095-a86201d0d70a">
              <a:extLst>
                <a:ext uri="{FF2B5EF4-FFF2-40B4-BE49-F238E27FC236}">
                  <a16:creationId xmlns:a16="http://schemas.microsoft.com/office/drawing/2014/main" xmlns="" id="{F49D3F26-0995-6EF1-B5D7-DBAD7C137228}"/>
                </a:ext>
              </a:extLst>
            </p:cNvPr>
            <p:cNvSpPr/>
            <p:nvPr/>
          </p:nvSpPr>
          <p:spPr>
            <a:xfrm>
              <a:off x="5929307" y="3100625"/>
              <a:ext cx="291558" cy="137126"/>
            </a:xfrm>
            <a:custGeom>
              <a:avLst/>
              <a:gdLst>
                <a:gd name="connsiteX0" fmla="*/ 540544 w 829252"/>
                <a:gd name="connsiteY0" fmla="*/ 0 h 288708"/>
                <a:gd name="connsiteX1" fmla="*/ 692041 w 829252"/>
                <a:gd name="connsiteY1" fmla="*/ 0 h 288708"/>
                <a:gd name="connsiteX2" fmla="*/ 829252 w 829252"/>
                <a:gd name="connsiteY2" fmla="*/ 144354 h 288708"/>
                <a:gd name="connsiteX3" fmla="*/ 692041 w 829252"/>
                <a:gd name="connsiteY3" fmla="*/ 288708 h 288708"/>
                <a:gd name="connsiteX4" fmla="*/ 540544 w 829252"/>
                <a:gd name="connsiteY4" fmla="*/ 288708 h 288708"/>
                <a:gd name="connsiteX5" fmla="*/ 677755 w 829252"/>
                <a:gd name="connsiteY5" fmla="*/ 144354 h 288708"/>
                <a:gd name="connsiteX6" fmla="*/ 270272 w 829252"/>
                <a:gd name="connsiteY6" fmla="*/ 0 h 288708"/>
                <a:gd name="connsiteX7" fmla="*/ 421769 w 829252"/>
                <a:gd name="connsiteY7" fmla="*/ 0 h 288708"/>
                <a:gd name="connsiteX8" fmla="*/ 558980 w 829252"/>
                <a:gd name="connsiteY8" fmla="*/ 144354 h 288708"/>
                <a:gd name="connsiteX9" fmla="*/ 421769 w 829252"/>
                <a:gd name="connsiteY9" fmla="*/ 288708 h 288708"/>
                <a:gd name="connsiteX10" fmla="*/ 270272 w 829252"/>
                <a:gd name="connsiteY10" fmla="*/ 288708 h 288708"/>
                <a:gd name="connsiteX11" fmla="*/ 407483 w 829252"/>
                <a:gd name="connsiteY11" fmla="*/ 144354 h 288708"/>
                <a:gd name="connsiteX12" fmla="*/ 0 w 829252"/>
                <a:gd name="connsiteY12" fmla="*/ 0 h 288708"/>
                <a:gd name="connsiteX13" fmla="*/ 151497 w 829252"/>
                <a:gd name="connsiteY13" fmla="*/ 0 h 288708"/>
                <a:gd name="connsiteX14" fmla="*/ 288708 w 829252"/>
                <a:gd name="connsiteY14" fmla="*/ 144354 h 288708"/>
                <a:gd name="connsiteX15" fmla="*/ 151497 w 829252"/>
                <a:gd name="connsiteY15" fmla="*/ 288708 h 288708"/>
                <a:gd name="connsiteX16" fmla="*/ 0 w 829252"/>
                <a:gd name="connsiteY16" fmla="*/ 288708 h 288708"/>
                <a:gd name="connsiteX17" fmla="*/ 137211 w 829252"/>
                <a:gd name="connsiteY17" fmla="*/ 144354 h 28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252" h="288708">
                  <a:moveTo>
                    <a:pt x="540544" y="0"/>
                  </a:moveTo>
                  <a:lnTo>
                    <a:pt x="692041" y="0"/>
                  </a:lnTo>
                  <a:lnTo>
                    <a:pt x="829252" y="144354"/>
                  </a:lnTo>
                  <a:lnTo>
                    <a:pt x="692041" y="288708"/>
                  </a:lnTo>
                  <a:lnTo>
                    <a:pt x="540544" y="288708"/>
                  </a:lnTo>
                  <a:lnTo>
                    <a:pt x="677755" y="144354"/>
                  </a:lnTo>
                  <a:close/>
                  <a:moveTo>
                    <a:pt x="270272" y="0"/>
                  </a:moveTo>
                  <a:lnTo>
                    <a:pt x="421769" y="0"/>
                  </a:lnTo>
                  <a:lnTo>
                    <a:pt x="558980" y="144354"/>
                  </a:lnTo>
                  <a:lnTo>
                    <a:pt x="421769" y="288708"/>
                  </a:lnTo>
                  <a:lnTo>
                    <a:pt x="270272" y="288708"/>
                  </a:lnTo>
                  <a:lnTo>
                    <a:pt x="407483" y="144354"/>
                  </a:lnTo>
                  <a:close/>
                  <a:moveTo>
                    <a:pt x="0" y="0"/>
                  </a:moveTo>
                  <a:lnTo>
                    <a:pt x="151497" y="0"/>
                  </a:lnTo>
                  <a:lnTo>
                    <a:pt x="288708" y="144354"/>
                  </a:lnTo>
                  <a:lnTo>
                    <a:pt x="151497" y="288708"/>
                  </a:lnTo>
                  <a:lnTo>
                    <a:pt x="0" y="288708"/>
                  </a:lnTo>
                  <a:lnTo>
                    <a:pt x="137211" y="144354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accent2"/>
                </a:gs>
                <a:gs pos="76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9" name="任意多边形: 形状 208" descr="e8ca59a7-95b8-4782-b1ae-f4ee28c5a660">
              <a:extLst>
                <a:ext uri="{FF2B5EF4-FFF2-40B4-BE49-F238E27FC236}">
                  <a16:creationId xmlns:a16="http://schemas.microsoft.com/office/drawing/2014/main" xmlns="" id="{B9B35A78-3EFA-1D6B-D0C1-7B3EE251C343}"/>
                </a:ext>
              </a:extLst>
            </p:cNvPr>
            <p:cNvSpPr/>
            <p:nvPr/>
          </p:nvSpPr>
          <p:spPr>
            <a:xfrm>
              <a:off x="8807519" y="3100625"/>
              <a:ext cx="291558" cy="137126"/>
            </a:xfrm>
            <a:custGeom>
              <a:avLst/>
              <a:gdLst>
                <a:gd name="connsiteX0" fmla="*/ 540544 w 829252"/>
                <a:gd name="connsiteY0" fmla="*/ 0 h 288708"/>
                <a:gd name="connsiteX1" fmla="*/ 692041 w 829252"/>
                <a:gd name="connsiteY1" fmla="*/ 0 h 288708"/>
                <a:gd name="connsiteX2" fmla="*/ 829252 w 829252"/>
                <a:gd name="connsiteY2" fmla="*/ 144354 h 288708"/>
                <a:gd name="connsiteX3" fmla="*/ 692041 w 829252"/>
                <a:gd name="connsiteY3" fmla="*/ 288708 h 288708"/>
                <a:gd name="connsiteX4" fmla="*/ 540544 w 829252"/>
                <a:gd name="connsiteY4" fmla="*/ 288708 h 288708"/>
                <a:gd name="connsiteX5" fmla="*/ 677755 w 829252"/>
                <a:gd name="connsiteY5" fmla="*/ 144354 h 288708"/>
                <a:gd name="connsiteX6" fmla="*/ 270272 w 829252"/>
                <a:gd name="connsiteY6" fmla="*/ 0 h 288708"/>
                <a:gd name="connsiteX7" fmla="*/ 421769 w 829252"/>
                <a:gd name="connsiteY7" fmla="*/ 0 h 288708"/>
                <a:gd name="connsiteX8" fmla="*/ 558980 w 829252"/>
                <a:gd name="connsiteY8" fmla="*/ 144354 h 288708"/>
                <a:gd name="connsiteX9" fmla="*/ 421769 w 829252"/>
                <a:gd name="connsiteY9" fmla="*/ 288708 h 288708"/>
                <a:gd name="connsiteX10" fmla="*/ 270272 w 829252"/>
                <a:gd name="connsiteY10" fmla="*/ 288708 h 288708"/>
                <a:gd name="connsiteX11" fmla="*/ 407483 w 829252"/>
                <a:gd name="connsiteY11" fmla="*/ 144354 h 288708"/>
                <a:gd name="connsiteX12" fmla="*/ 0 w 829252"/>
                <a:gd name="connsiteY12" fmla="*/ 0 h 288708"/>
                <a:gd name="connsiteX13" fmla="*/ 151497 w 829252"/>
                <a:gd name="connsiteY13" fmla="*/ 0 h 288708"/>
                <a:gd name="connsiteX14" fmla="*/ 288708 w 829252"/>
                <a:gd name="connsiteY14" fmla="*/ 144354 h 288708"/>
                <a:gd name="connsiteX15" fmla="*/ 151497 w 829252"/>
                <a:gd name="connsiteY15" fmla="*/ 288708 h 288708"/>
                <a:gd name="connsiteX16" fmla="*/ 0 w 829252"/>
                <a:gd name="connsiteY16" fmla="*/ 288708 h 288708"/>
                <a:gd name="connsiteX17" fmla="*/ 137211 w 829252"/>
                <a:gd name="connsiteY17" fmla="*/ 144354 h 28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9252" h="288708">
                  <a:moveTo>
                    <a:pt x="540544" y="0"/>
                  </a:moveTo>
                  <a:lnTo>
                    <a:pt x="692041" y="0"/>
                  </a:lnTo>
                  <a:lnTo>
                    <a:pt x="829252" y="144354"/>
                  </a:lnTo>
                  <a:lnTo>
                    <a:pt x="692041" y="288708"/>
                  </a:lnTo>
                  <a:lnTo>
                    <a:pt x="540544" y="288708"/>
                  </a:lnTo>
                  <a:lnTo>
                    <a:pt x="677755" y="144354"/>
                  </a:lnTo>
                  <a:close/>
                  <a:moveTo>
                    <a:pt x="270272" y="0"/>
                  </a:moveTo>
                  <a:lnTo>
                    <a:pt x="421769" y="0"/>
                  </a:lnTo>
                  <a:lnTo>
                    <a:pt x="558980" y="144354"/>
                  </a:lnTo>
                  <a:lnTo>
                    <a:pt x="421769" y="288708"/>
                  </a:lnTo>
                  <a:lnTo>
                    <a:pt x="270272" y="288708"/>
                  </a:lnTo>
                  <a:lnTo>
                    <a:pt x="407483" y="144354"/>
                  </a:lnTo>
                  <a:close/>
                  <a:moveTo>
                    <a:pt x="0" y="0"/>
                  </a:moveTo>
                  <a:lnTo>
                    <a:pt x="151497" y="0"/>
                  </a:lnTo>
                  <a:lnTo>
                    <a:pt x="288708" y="144354"/>
                  </a:lnTo>
                  <a:lnTo>
                    <a:pt x="151497" y="288708"/>
                  </a:lnTo>
                  <a:lnTo>
                    <a:pt x="0" y="288708"/>
                  </a:lnTo>
                  <a:lnTo>
                    <a:pt x="137211" y="144354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accent2"/>
                </a:gs>
                <a:gs pos="76000">
                  <a:schemeClr val="accent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0" name="Title" descr="4d582543-6254-4d7b-9e99-ea11692c1bff">
              <a:extLst>
                <a:ext uri="{FF2B5EF4-FFF2-40B4-BE49-F238E27FC236}">
                  <a16:creationId xmlns:a16="http://schemas.microsoft.com/office/drawing/2014/main" xmlns="" id="{D1ADA932-A44F-A185-CEC3-40014B27C5EE}"/>
                </a:ext>
              </a:extLst>
            </p:cNvPr>
            <p:cNvSpPr txBox="1"/>
            <p:nvPr/>
          </p:nvSpPr>
          <p:spPr>
            <a:xfrm>
              <a:off x="660400" y="1130299"/>
              <a:ext cx="10858500" cy="768503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洞察AI技术的未来走向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应用场景拓展</a:t>
            </a:r>
            <a:endParaRPr lang="en-US" dirty="0"/>
          </a:p>
        </p:txBody>
      </p:sp>
      <p:grpSp>
        <p:nvGrpSpPr>
          <p:cNvPr id="55" name="276172eb-5f6e-4e65-b63e-e6f364bfe70f.source.4.zh-Hans.pptx" descr="5c9b7a79-65f6-4e89-a5d0-48eaaa6378ce">
            <a:extLst>
              <a:ext uri="{FF2B5EF4-FFF2-40B4-BE49-F238E27FC236}">
                <a16:creationId xmlns:a16="http://schemas.microsoft.com/office/drawing/2014/main" xmlns="" id="{CF5D8E3E-CD4E-235C-0B6B-5421C077E6C3}"/>
              </a:ext>
            </a:extLst>
          </p:cNvPr>
          <p:cNvGrpSpPr/>
          <p:nvPr/>
        </p:nvGrpSpPr>
        <p:grpSpPr>
          <a:xfrm>
            <a:off x="630316" y="1130300"/>
            <a:ext cx="10918669" cy="4840046"/>
            <a:chOff x="630316" y="1130300"/>
            <a:chExt cx="10918669" cy="4840046"/>
          </a:xfrm>
        </p:grpSpPr>
        <p:sp>
          <p:nvSpPr>
            <p:cNvPr id="4" name="矩形 3" descr="8baeeb89-9dcf-477f-b33a-832e0b7f7b3d">
              <a:extLst>
                <a:ext uri="{FF2B5EF4-FFF2-40B4-BE49-F238E27FC236}">
                  <a16:creationId xmlns:a16="http://schemas.microsoft.com/office/drawing/2014/main" xmlns="" id="{0AE51D43-A83A-A420-1E42-C6A5A009D5EB}"/>
                </a:ext>
              </a:extLst>
            </p:cNvPr>
            <p:cNvSpPr/>
            <p:nvPr/>
          </p:nvSpPr>
          <p:spPr>
            <a:xfrm>
              <a:off x="4836108" y="1886039"/>
              <a:ext cx="2507085" cy="45719"/>
            </a:xfrm>
            <a:prstGeom prst="rect">
              <a:avLst/>
            </a:prstGeom>
            <a:gradFill flip="none" rotWithShape="1">
              <a:gsLst>
                <a:gs pos="15000">
                  <a:schemeClr val="accent1">
                    <a:alpha val="73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0" scaled="1"/>
              <a:tileRect/>
            </a:gradFill>
            <a:ln w="3030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7" name="Title" descr="95be8a9c-7a38-481c-8c67-8691c9a15260">
              <a:extLst>
                <a:ext uri="{FF2B5EF4-FFF2-40B4-BE49-F238E27FC236}">
                  <a16:creationId xmlns:a16="http://schemas.microsoft.com/office/drawing/2014/main" xmlns="" id="{ED7E9CE5-A9EC-3844-23DE-C03AA1FE200A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666562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rmAutofit/>
            </a:bodyPr>
            <a:lstStyle/>
            <a:p>
              <a:pPr algn="ctr"/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探索AI的更多应用领域</a:t>
              </a:r>
              <a:endParaRPr lang="en-US" dirty="0"/>
            </a:p>
          </p:txBody>
        </p:sp>
        <p:grpSp>
          <p:nvGrpSpPr>
            <p:cNvPr id="42" name="组合 41" descr="4172ba93-d323-4f7b-b719-806922d1a5de">
              <a:extLst>
                <a:ext uri="{FF2B5EF4-FFF2-40B4-BE49-F238E27FC236}">
                  <a16:creationId xmlns:a16="http://schemas.microsoft.com/office/drawing/2014/main" xmlns="" id="{FA85C7C7-9304-9051-16A3-00C9AC89CC43}"/>
                </a:ext>
              </a:extLst>
            </p:cNvPr>
            <p:cNvGrpSpPr/>
            <p:nvPr/>
          </p:nvGrpSpPr>
          <p:grpSpPr>
            <a:xfrm>
              <a:off x="630316" y="2126893"/>
              <a:ext cx="2609921" cy="3428173"/>
              <a:chOff x="630316" y="2126893"/>
              <a:chExt cx="2609921" cy="3428173"/>
            </a:xfrm>
          </p:grpSpPr>
          <p:sp>
            <p:nvSpPr>
              <p:cNvPr id="10" name="任意多边形: 形状 9" descr="31d4c77a-6742-4e22-9804-6479bb52c612">
                <a:extLst>
                  <a:ext uri="{FF2B5EF4-FFF2-40B4-BE49-F238E27FC236}">
                    <a16:creationId xmlns:a16="http://schemas.microsoft.com/office/drawing/2014/main" xmlns="" id="{F5D336C0-22A3-4CAE-20F7-56AA56C59C03}"/>
                  </a:ext>
                </a:extLst>
              </p:cNvPr>
              <p:cNvSpPr/>
              <p:nvPr/>
            </p:nvSpPr>
            <p:spPr>
              <a:xfrm>
                <a:off x="636320" y="2131611"/>
                <a:ext cx="2597914" cy="2347869"/>
              </a:xfrm>
              <a:custGeom>
                <a:avLst/>
                <a:gdLst>
                  <a:gd name="connsiteX0" fmla="*/ 181130 w 4078981"/>
                  <a:gd name="connsiteY0" fmla="*/ 37996 h 4690964"/>
                  <a:gd name="connsiteX1" fmla="*/ 37995 w 4078981"/>
                  <a:gd name="connsiteY1" fmla="*/ 176199 h 4690964"/>
                  <a:gd name="connsiteX2" fmla="*/ 37995 w 4078981"/>
                  <a:gd name="connsiteY2" fmla="*/ 370671 h 4690964"/>
                  <a:gd name="connsiteX3" fmla="*/ 38140 w 4078981"/>
                  <a:gd name="connsiteY3" fmla="*/ 370671 h 4690964"/>
                  <a:gd name="connsiteX4" fmla="*/ 38140 w 4078981"/>
                  <a:gd name="connsiteY4" fmla="*/ 4308547 h 4690964"/>
                  <a:gd name="connsiteX5" fmla="*/ 37995 w 4078981"/>
                  <a:gd name="connsiteY5" fmla="*/ 4308547 h 4690964"/>
                  <a:gd name="connsiteX6" fmla="*/ 37995 w 4078981"/>
                  <a:gd name="connsiteY6" fmla="*/ 4509690 h 4690964"/>
                  <a:gd name="connsiteX7" fmla="*/ 176199 w 4078981"/>
                  <a:gd name="connsiteY7" fmla="*/ 4652824 h 4690964"/>
                  <a:gd name="connsiteX8" fmla="*/ 351964 w 4078981"/>
                  <a:gd name="connsiteY8" fmla="*/ 4652824 h 4690964"/>
                  <a:gd name="connsiteX9" fmla="*/ 362840 w 4078981"/>
                  <a:gd name="connsiteY9" fmla="*/ 4652824 h 4690964"/>
                  <a:gd name="connsiteX10" fmla="*/ 3753700 w 4078981"/>
                  <a:gd name="connsiteY10" fmla="*/ 4652824 h 4690964"/>
                  <a:gd name="connsiteX11" fmla="*/ 3759211 w 4078981"/>
                  <a:gd name="connsiteY11" fmla="*/ 4652824 h 4690964"/>
                  <a:gd name="connsiteX12" fmla="*/ 3902781 w 4078981"/>
                  <a:gd name="connsiteY12" fmla="*/ 4652824 h 4690964"/>
                  <a:gd name="connsiteX13" fmla="*/ 4040840 w 4078981"/>
                  <a:gd name="connsiteY13" fmla="*/ 4509690 h 4690964"/>
                  <a:gd name="connsiteX14" fmla="*/ 4040840 w 4078981"/>
                  <a:gd name="connsiteY14" fmla="*/ 4346107 h 4690964"/>
                  <a:gd name="connsiteX15" fmla="*/ 4040840 w 4078981"/>
                  <a:gd name="connsiteY15" fmla="*/ 4317248 h 4690964"/>
                  <a:gd name="connsiteX16" fmla="*/ 4040840 w 4078981"/>
                  <a:gd name="connsiteY16" fmla="*/ 633449 h 4690964"/>
                  <a:gd name="connsiteX17" fmla="*/ 4040841 w 4078981"/>
                  <a:gd name="connsiteY17" fmla="*/ 633449 h 4690964"/>
                  <a:gd name="connsiteX18" fmla="*/ 4040841 w 4078981"/>
                  <a:gd name="connsiteY18" fmla="*/ 463920 h 4690964"/>
                  <a:gd name="connsiteX19" fmla="*/ 3897706 w 4078981"/>
                  <a:gd name="connsiteY19" fmla="*/ 325861 h 4690964"/>
                  <a:gd name="connsiteX20" fmla="*/ 3751380 w 4078981"/>
                  <a:gd name="connsiteY20" fmla="*/ 325861 h 4690964"/>
                  <a:gd name="connsiteX21" fmla="*/ 3742824 w 4078981"/>
                  <a:gd name="connsiteY21" fmla="*/ 325861 h 4690964"/>
                  <a:gd name="connsiteX22" fmla="*/ 2411975 w 4078981"/>
                  <a:gd name="connsiteY22" fmla="*/ 325861 h 4690964"/>
                  <a:gd name="connsiteX23" fmla="*/ 2161815 w 4078981"/>
                  <a:gd name="connsiteY23" fmla="*/ 37996 h 4690964"/>
                  <a:gd name="connsiteX24" fmla="*/ 175184 w 4078981"/>
                  <a:gd name="connsiteY24" fmla="*/ 0 h 4690964"/>
                  <a:gd name="connsiteX25" fmla="*/ 2192269 w 4078981"/>
                  <a:gd name="connsiteY25" fmla="*/ 0 h 4690964"/>
                  <a:gd name="connsiteX26" fmla="*/ 2443299 w 4078981"/>
                  <a:gd name="connsiteY26" fmla="*/ 287720 h 4690964"/>
                  <a:gd name="connsiteX27" fmla="*/ 3742824 w 4078981"/>
                  <a:gd name="connsiteY27" fmla="*/ 287720 h 4690964"/>
                  <a:gd name="connsiteX28" fmla="*/ 3751380 w 4078981"/>
                  <a:gd name="connsiteY28" fmla="*/ 287720 h 4690964"/>
                  <a:gd name="connsiteX29" fmla="*/ 3903796 w 4078981"/>
                  <a:gd name="connsiteY29" fmla="*/ 287720 h 4690964"/>
                  <a:gd name="connsiteX30" fmla="*/ 4078981 w 4078981"/>
                  <a:gd name="connsiteY30" fmla="*/ 456668 h 4690964"/>
                  <a:gd name="connsiteX31" fmla="*/ 4078981 w 4078981"/>
                  <a:gd name="connsiteY31" fmla="*/ 469140 h 4690964"/>
                  <a:gd name="connsiteX32" fmla="*/ 4078981 w 4078981"/>
                  <a:gd name="connsiteY32" fmla="*/ 494229 h 4690964"/>
                  <a:gd name="connsiteX33" fmla="*/ 4078981 w 4078981"/>
                  <a:gd name="connsiteY33" fmla="*/ 650706 h 4690964"/>
                  <a:gd name="connsiteX34" fmla="*/ 4078980 w 4078981"/>
                  <a:gd name="connsiteY34" fmla="*/ 650706 h 4690964"/>
                  <a:gd name="connsiteX35" fmla="*/ 4078980 w 4078981"/>
                  <a:gd name="connsiteY35" fmla="*/ 4317248 h 4690964"/>
                  <a:gd name="connsiteX36" fmla="*/ 4078980 w 4078981"/>
                  <a:gd name="connsiteY36" fmla="*/ 4346107 h 4690964"/>
                  <a:gd name="connsiteX37" fmla="*/ 4078980 w 4078981"/>
                  <a:gd name="connsiteY37" fmla="*/ 4515635 h 4690964"/>
                  <a:gd name="connsiteX38" fmla="*/ 3910032 w 4078981"/>
                  <a:gd name="connsiteY38" fmla="*/ 4690819 h 4690964"/>
                  <a:gd name="connsiteX39" fmla="*/ 3897560 w 4078981"/>
                  <a:gd name="connsiteY39" fmla="*/ 4690819 h 4690964"/>
                  <a:gd name="connsiteX40" fmla="*/ 3872472 w 4078981"/>
                  <a:gd name="connsiteY40" fmla="*/ 4690819 h 4690964"/>
                  <a:gd name="connsiteX41" fmla="*/ 3759211 w 4078981"/>
                  <a:gd name="connsiteY41" fmla="*/ 4690819 h 4690964"/>
                  <a:gd name="connsiteX42" fmla="*/ 3759211 w 4078981"/>
                  <a:gd name="connsiteY42" fmla="*/ 4690964 h 4690964"/>
                  <a:gd name="connsiteX43" fmla="*/ 351964 w 4078981"/>
                  <a:gd name="connsiteY43" fmla="*/ 4690964 h 4690964"/>
                  <a:gd name="connsiteX44" fmla="*/ 351964 w 4078981"/>
                  <a:gd name="connsiteY44" fmla="*/ 4690820 h 4690964"/>
                  <a:gd name="connsiteX45" fmla="*/ 206364 w 4078981"/>
                  <a:gd name="connsiteY45" fmla="*/ 4690820 h 4690964"/>
                  <a:gd name="connsiteX46" fmla="*/ 181420 w 4078981"/>
                  <a:gd name="connsiteY46" fmla="*/ 4690820 h 4690964"/>
                  <a:gd name="connsiteX47" fmla="*/ 168948 w 4078981"/>
                  <a:gd name="connsiteY47" fmla="*/ 4690820 h 4690964"/>
                  <a:gd name="connsiteX48" fmla="*/ 0 w 4078981"/>
                  <a:gd name="connsiteY48" fmla="*/ 4515636 h 4690964"/>
                  <a:gd name="connsiteX49" fmla="*/ 0 w 4078981"/>
                  <a:gd name="connsiteY49" fmla="*/ 4308547 h 4690964"/>
                  <a:gd name="connsiteX50" fmla="*/ 0 w 4078981"/>
                  <a:gd name="connsiteY50" fmla="*/ 4279688 h 4690964"/>
                  <a:gd name="connsiteX51" fmla="*/ 0 w 4078981"/>
                  <a:gd name="connsiteY51" fmla="*/ 400401 h 4690964"/>
                  <a:gd name="connsiteX52" fmla="*/ 0 w 4078981"/>
                  <a:gd name="connsiteY52" fmla="*/ 370671 h 4690964"/>
                  <a:gd name="connsiteX53" fmla="*/ 0 w 4078981"/>
                  <a:gd name="connsiteY53" fmla="*/ 206364 h 4690964"/>
                  <a:gd name="connsiteX54" fmla="*/ 0 w 4078981"/>
                  <a:gd name="connsiteY54" fmla="*/ 181420 h 4690964"/>
                  <a:gd name="connsiteX55" fmla="*/ 0 w 4078981"/>
                  <a:gd name="connsiteY55" fmla="*/ 168948 h 469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078981" h="4690964">
                    <a:moveTo>
                      <a:pt x="181130" y="37996"/>
                    </a:moveTo>
                    <a:lnTo>
                      <a:pt x="37995" y="176199"/>
                    </a:lnTo>
                    <a:lnTo>
                      <a:pt x="37995" y="370671"/>
                    </a:lnTo>
                    <a:lnTo>
                      <a:pt x="38140" y="370671"/>
                    </a:lnTo>
                    <a:lnTo>
                      <a:pt x="38140" y="4308547"/>
                    </a:lnTo>
                    <a:lnTo>
                      <a:pt x="37995" y="4308547"/>
                    </a:lnTo>
                    <a:lnTo>
                      <a:pt x="37995" y="4509690"/>
                    </a:lnTo>
                    <a:lnTo>
                      <a:pt x="176199" y="4652824"/>
                    </a:lnTo>
                    <a:lnTo>
                      <a:pt x="351964" y="4652824"/>
                    </a:lnTo>
                    <a:lnTo>
                      <a:pt x="362840" y="4652824"/>
                    </a:lnTo>
                    <a:lnTo>
                      <a:pt x="3753700" y="4652824"/>
                    </a:lnTo>
                    <a:lnTo>
                      <a:pt x="3759211" y="4652824"/>
                    </a:lnTo>
                    <a:lnTo>
                      <a:pt x="3902781" y="4652824"/>
                    </a:lnTo>
                    <a:lnTo>
                      <a:pt x="4040840" y="4509690"/>
                    </a:lnTo>
                    <a:lnTo>
                      <a:pt x="4040840" y="4346107"/>
                    </a:lnTo>
                    <a:lnTo>
                      <a:pt x="4040840" y="4317248"/>
                    </a:lnTo>
                    <a:lnTo>
                      <a:pt x="4040840" y="633449"/>
                    </a:lnTo>
                    <a:lnTo>
                      <a:pt x="4040841" y="633449"/>
                    </a:lnTo>
                    <a:lnTo>
                      <a:pt x="4040841" y="463920"/>
                    </a:lnTo>
                    <a:lnTo>
                      <a:pt x="3897706" y="325861"/>
                    </a:lnTo>
                    <a:lnTo>
                      <a:pt x="3751380" y="325861"/>
                    </a:lnTo>
                    <a:lnTo>
                      <a:pt x="3742824" y="325861"/>
                    </a:lnTo>
                    <a:lnTo>
                      <a:pt x="2411975" y="325861"/>
                    </a:lnTo>
                    <a:lnTo>
                      <a:pt x="2161815" y="37996"/>
                    </a:lnTo>
                    <a:close/>
                    <a:moveTo>
                      <a:pt x="175184" y="0"/>
                    </a:moveTo>
                    <a:lnTo>
                      <a:pt x="2192269" y="0"/>
                    </a:lnTo>
                    <a:lnTo>
                      <a:pt x="2443299" y="287720"/>
                    </a:lnTo>
                    <a:lnTo>
                      <a:pt x="3742824" y="287720"/>
                    </a:lnTo>
                    <a:lnTo>
                      <a:pt x="3751380" y="287720"/>
                    </a:lnTo>
                    <a:lnTo>
                      <a:pt x="3903796" y="287720"/>
                    </a:lnTo>
                    <a:lnTo>
                      <a:pt x="4078981" y="456668"/>
                    </a:lnTo>
                    <a:lnTo>
                      <a:pt x="4078981" y="469140"/>
                    </a:lnTo>
                    <a:lnTo>
                      <a:pt x="4078981" y="494229"/>
                    </a:lnTo>
                    <a:lnTo>
                      <a:pt x="4078981" y="650706"/>
                    </a:lnTo>
                    <a:lnTo>
                      <a:pt x="4078980" y="650706"/>
                    </a:lnTo>
                    <a:lnTo>
                      <a:pt x="4078980" y="4317248"/>
                    </a:lnTo>
                    <a:lnTo>
                      <a:pt x="4078980" y="4346107"/>
                    </a:lnTo>
                    <a:lnTo>
                      <a:pt x="4078980" y="4515635"/>
                    </a:lnTo>
                    <a:lnTo>
                      <a:pt x="3910032" y="4690819"/>
                    </a:lnTo>
                    <a:lnTo>
                      <a:pt x="3897560" y="4690819"/>
                    </a:lnTo>
                    <a:lnTo>
                      <a:pt x="3872472" y="4690819"/>
                    </a:lnTo>
                    <a:lnTo>
                      <a:pt x="3759211" y="4690819"/>
                    </a:lnTo>
                    <a:lnTo>
                      <a:pt x="3759211" y="4690964"/>
                    </a:lnTo>
                    <a:lnTo>
                      <a:pt x="351964" y="4690964"/>
                    </a:lnTo>
                    <a:lnTo>
                      <a:pt x="351964" y="4690820"/>
                    </a:lnTo>
                    <a:lnTo>
                      <a:pt x="206364" y="4690820"/>
                    </a:lnTo>
                    <a:lnTo>
                      <a:pt x="181420" y="4690820"/>
                    </a:lnTo>
                    <a:lnTo>
                      <a:pt x="168948" y="4690820"/>
                    </a:lnTo>
                    <a:lnTo>
                      <a:pt x="0" y="4515636"/>
                    </a:lnTo>
                    <a:lnTo>
                      <a:pt x="0" y="4308547"/>
                    </a:lnTo>
                    <a:lnTo>
                      <a:pt x="0" y="4279688"/>
                    </a:lnTo>
                    <a:lnTo>
                      <a:pt x="0" y="400401"/>
                    </a:lnTo>
                    <a:lnTo>
                      <a:pt x="0" y="370671"/>
                    </a:lnTo>
                    <a:lnTo>
                      <a:pt x="0" y="206364"/>
                    </a:lnTo>
                    <a:lnTo>
                      <a:pt x="0" y="181420"/>
                    </a:lnTo>
                    <a:lnTo>
                      <a:pt x="0" y="1689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" name="任意多边形: 形状 10" descr="dae40a69-358e-426f-b97b-3cb9b4168dae">
                <a:extLst>
                  <a:ext uri="{FF2B5EF4-FFF2-40B4-BE49-F238E27FC236}">
                    <a16:creationId xmlns:a16="http://schemas.microsoft.com/office/drawing/2014/main" xmlns="" id="{05A07041-6325-E302-BC6F-8589E73A826D}"/>
                  </a:ext>
                </a:extLst>
              </p:cNvPr>
              <p:cNvSpPr/>
              <p:nvPr/>
            </p:nvSpPr>
            <p:spPr>
              <a:xfrm>
                <a:off x="697372" y="2182782"/>
                <a:ext cx="863693" cy="95157"/>
              </a:xfrm>
              <a:custGeom>
                <a:avLst/>
                <a:gdLst>
                  <a:gd name="connsiteX0" fmla="*/ 221446 w 1356083"/>
                  <a:gd name="connsiteY0" fmla="*/ 0 h 190121"/>
                  <a:gd name="connsiteX1" fmla="*/ 226087 w 1356083"/>
                  <a:gd name="connsiteY1" fmla="*/ 0 h 190121"/>
                  <a:gd name="connsiteX2" fmla="*/ 237833 w 1356083"/>
                  <a:gd name="connsiteY2" fmla="*/ 0 h 190121"/>
                  <a:gd name="connsiteX3" fmla="*/ 1356083 w 1356083"/>
                  <a:gd name="connsiteY3" fmla="*/ 0 h 190121"/>
                  <a:gd name="connsiteX4" fmla="*/ 1356083 w 1356083"/>
                  <a:gd name="connsiteY4" fmla="*/ 20738 h 190121"/>
                  <a:gd name="connsiteX5" fmla="*/ 231307 w 1356083"/>
                  <a:gd name="connsiteY5" fmla="*/ 20738 h 190121"/>
                  <a:gd name="connsiteX6" fmla="*/ 142700 w 1356083"/>
                  <a:gd name="connsiteY6" fmla="*/ 106300 h 190121"/>
                  <a:gd name="connsiteX7" fmla="*/ 142700 w 1356083"/>
                  <a:gd name="connsiteY7" fmla="*/ 75410 h 190121"/>
                  <a:gd name="connsiteX8" fmla="*/ 116741 w 1356083"/>
                  <a:gd name="connsiteY8" fmla="*/ 0 h 190121"/>
                  <a:gd name="connsiteX9" fmla="*/ 197082 w 1356083"/>
                  <a:gd name="connsiteY9" fmla="*/ 0 h 190121"/>
                  <a:gd name="connsiteX10" fmla="*/ 0 w 1356083"/>
                  <a:gd name="connsiteY10" fmla="*/ 190121 h 190121"/>
                  <a:gd name="connsiteX11" fmla="*/ 0 w 1356083"/>
                  <a:gd name="connsiteY11" fmla="*/ 109780 h 19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56083" h="190121">
                    <a:moveTo>
                      <a:pt x="221446" y="0"/>
                    </a:moveTo>
                    <a:lnTo>
                      <a:pt x="226087" y="0"/>
                    </a:lnTo>
                    <a:lnTo>
                      <a:pt x="237833" y="0"/>
                    </a:lnTo>
                    <a:lnTo>
                      <a:pt x="1356083" y="0"/>
                    </a:lnTo>
                    <a:lnTo>
                      <a:pt x="1356083" y="20738"/>
                    </a:lnTo>
                    <a:lnTo>
                      <a:pt x="231307" y="20738"/>
                    </a:lnTo>
                    <a:lnTo>
                      <a:pt x="142700" y="106300"/>
                    </a:lnTo>
                    <a:lnTo>
                      <a:pt x="142700" y="75410"/>
                    </a:lnTo>
                    <a:close/>
                    <a:moveTo>
                      <a:pt x="116741" y="0"/>
                    </a:moveTo>
                    <a:lnTo>
                      <a:pt x="197082" y="0"/>
                    </a:lnTo>
                    <a:lnTo>
                      <a:pt x="0" y="190121"/>
                    </a:lnTo>
                    <a:lnTo>
                      <a:pt x="0" y="1097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2" name="任意多边形: 形状 11" descr="887fc478-6236-46e0-82eb-41b3a9dcd9ab">
                <a:extLst>
                  <a:ext uri="{FF2B5EF4-FFF2-40B4-BE49-F238E27FC236}">
                    <a16:creationId xmlns:a16="http://schemas.microsoft.com/office/drawing/2014/main" xmlns="" id="{AA0BA574-7468-6C08-C296-AF5AEED444F4}"/>
                  </a:ext>
                </a:extLst>
              </p:cNvPr>
              <p:cNvSpPr/>
              <p:nvPr/>
            </p:nvSpPr>
            <p:spPr>
              <a:xfrm>
                <a:off x="2132797" y="2178137"/>
                <a:ext cx="750178" cy="76358"/>
              </a:xfrm>
              <a:custGeom>
                <a:avLst/>
                <a:gdLst>
                  <a:gd name="connsiteX0" fmla="*/ 964818 w 1177853"/>
                  <a:gd name="connsiteY0" fmla="*/ 0 h 152561"/>
                  <a:gd name="connsiteX1" fmla="*/ 1041099 w 1177853"/>
                  <a:gd name="connsiteY1" fmla="*/ 0 h 152561"/>
                  <a:gd name="connsiteX2" fmla="*/ 1177853 w 1177853"/>
                  <a:gd name="connsiteY2" fmla="*/ 152561 h 152561"/>
                  <a:gd name="connsiteX3" fmla="*/ 1101572 w 1177853"/>
                  <a:gd name="connsiteY3" fmla="*/ 152561 h 152561"/>
                  <a:gd name="connsiteX4" fmla="*/ 827484 w 1177853"/>
                  <a:gd name="connsiteY4" fmla="*/ 0 h 152561"/>
                  <a:gd name="connsiteX5" fmla="*/ 903765 w 1177853"/>
                  <a:gd name="connsiteY5" fmla="*/ 0 h 152561"/>
                  <a:gd name="connsiteX6" fmla="*/ 1040664 w 1177853"/>
                  <a:gd name="connsiteY6" fmla="*/ 152561 h 152561"/>
                  <a:gd name="connsiteX7" fmla="*/ 964383 w 1177853"/>
                  <a:gd name="connsiteY7" fmla="*/ 152561 h 152561"/>
                  <a:gd name="connsiteX8" fmla="*/ 690295 w 1177853"/>
                  <a:gd name="connsiteY8" fmla="*/ 0 h 152561"/>
                  <a:gd name="connsiteX9" fmla="*/ 766576 w 1177853"/>
                  <a:gd name="connsiteY9" fmla="*/ 0 h 152561"/>
                  <a:gd name="connsiteX10" fmla="*/ 903475 w 1177853"/>
                  <a:gd name="connsiteY10" fmla="*/ 152561 h 152561"/>
                  <a:gd name="connsiteX11" fmla="*/ 827049 w 1177853"/>
                  <a:gd name="connsiteY11" fmla="*/ 152561 h 152561"/>
                  <a:gd name="connsiteX12" fmla="*/ 553106 w 1177853"/>
                  <a:gd name="connsiteY12" fmla="*/ 0 h 152561"/>
                  <a:gd name="connsiteX13" fmla="*/ 629387 w 1177853"/>
                  <a:gd name="connsiteY13" fmla="*/ 0 h 152561"/>
                  <a:gd name="connsiteX14" fmla="*/ 766141 w 1177853"/>
                  <a:gd name="connsiteY14" fmla="*/ 152561 h 152561"/>
                  <a:gd name="connsiteX15" fmla="*/ 689860 w 1177853"/>
                  <a:gd name="connsiteY15" fmla="*/ 152561 h 152561"/>
                  <a:gd name="connsiteX16" fmla="*/ 415917 w 1177853"/>
                  <a:gd name="connsiteY16" fmla="*/ 0 h 152561"/>
                  <a:gd name="connsiteX17" fmla="*/ 492198 w 1177853"/>
                  <a:gd name="connsiteY17" fmla="*/ 0 h 152561"/>
                  <a:gd name="connsiteX18" fmla="*/ 628951 w 1177853"/>
                  <a:gd name="connsiteY18" fmla="*/ 152561 h 152561"/>
                  <a:gd name="connsiteX19" fmla="*/ 552671 w 1177853"/>
                  <a:gd name="connsiteY19" fmla="*/ 152561 h 152561"/>
                  <a:gd name="connsiteX20" fmla="*/ 0 w 1177853"/>
                  <a:gd name="connsiteY20" fmla="*/ 0 h 152561"/>
                  <a:gd name="connsiteX21" fmla="*/ 352544 w 1177853"/>
                  <a:gd name="connsiteY21" fmla="*/ 0 h 152561"/>
                  <a:gd name="connsiteX22" fmla="*/ 489298 w 1177853"/>
                  <a:gd name="connsiteY22" fmla="*/ 152561 h 152561"/>
                  <a:gd name="connsiteX23" fmla="*/ 136754 w 1177853"/>
                  <a:gd name="connsiteY23" fmla="*/ 152561 h 15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77853" h="152561">
                    <a:moveTo>
                      <a:pt x="964818" y="0"/>
                    </a:moveTo>
                    <a:lnTo>
                      <a:pt x="1041099" y="0"/>
                    </a:lnTo>
                    <a:lnTo>
                      <a:pt x="1177853" y="152561"/>
                    </a:lnTo>
                    <a:lnTo>
                      <a:pt x="1101572" y="152561"/>
                    </a:lnTo>
                    <a:close/>
                    <a:moveTo>
                      <a:pt x="827484" y="0"/>
                    </a:moveTo>
                    <a:lnTo>
                      <a:pt x="903765" y="0"/>
                    </a:lnTo>
                    <a:lnTo>
                      <a:pt x="1040664" y="152561"/>
                    </a:lnTo>
                    <a:lnTo>
                      <a:pt x="964383" y="152561"/>
                    </a:lnTo>
                    <a:close/>
                    <a:moveTo>
                      <a:pt x="690295" y="0"/>
                    </a:moveTo>
                    <a:lnTo>
                      <a:pt x="766576" y="0"/>
                    </a:lnTo>
                    <a:lnTo>
                      <a:pt x="903475" y="152561"/>
                    </a:lnTo>
                    <a:lnTo>
                      <a:pt x="827049" y="152561"/>
                    </a:lnTo>
                    <a:close/>
                    <a:moveTo>
                      <a:pt x="553106" y="0"/>
                    </a:moveTo>
                    <a:lnTo>
                      <a:pt x="629387" y="0"/>
                    </a:lnTo>
                    <a:lnTo>
                      <a:pt x="766141" y="152561"/>
                    </a:lnTo>
                    <a:lnTo>
                      <a:pt x="689860" y="152561"/>
                    </a:lnTo>
                    <a:close/>
                    <a:moveTo>
                      <a:pt x="415917" y="0"/>
                    </a:moveTo>
                    <a:lnTo>
                      <a:pt x="492198" y="0"/>
                    </a:lnTo>
                    <a:lnTo>
                      <a:pt x="628951" y="152561"/>
                    </a:lnTo>
                    <a:lnTo>
                      <a:pt x="552671" y="152561"/>
                    </a:lnTo>
                    <a:close/>
                    <a:moveTo>
                      <a:pt x="0" y="0"/>
                    </a:moveTo>
                    <a:lnTo>
                      <a:pt x="352544" y="0"/>
                    </a:lnTo>
                    <a:lnTo>
                      <a:pt x="489298" y="152561"/>
                    </a:lnTo>
                    <a:lnTo>
                      <a:pt x="136754" y="15256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3" name="任意多边形: 形状 12" descr="cb1779ab-3a2b-4929-a2e3-60328028768f">
                <a:extLst>
                  <a:ext uri="{FF2B5EF4-FFF2-40B4-BE49-F238E27FC236}">
                    <a16:creationId xmlns:a16="http://schemas.microsoft.com/office/drawing/2014/main" xmlns="" id="{21EEC360-1B85-781A-A5F7-C3F1852BB473}"/>
                  </a:ext>
                </a:extLst>
              </p:cNvPr>
              <p:cNvSpPr/>
              <p:nvPr/>
            </p:nvSpPr>
            <p:spPr>
              <a:xfrm>
                <a:off x="630316" y="2126893"/>
                <a:ext cx="619760" cy="242793"/>
              </a:xfrm>
              <a:custGeom>
                <a:avLst/>
                <a:gdLst>
                  <a:gd name="connsiteX0" fmla="*/ 973085 w 973084"/>
                  <a:gd name="connsiteY0" fmla="*/ 56848 h 485092"/>
                  <a:gd name="connsiteX1" fmla="*/ 973085 w 973084"/>
                  <a:gd name="connsiteY1" fmla="*/ 0 h 485092"/>
                  <a:gd name="connsiteX2" fmla="*/ 181420 w 973084"/>
                  <a:gd name="connsiteY2" fmla="*/ 0 h 485092"/>
                  <a:gd name="connsiteX3" fmla="*/ 0 w 973084"/>
                  <a:gd name="connsiteY3" fmla="*/ 175184 h 485092"/>
                  <a:gd name="connsiteX4" fmla="*/ 0 w 973084"/>
                  <a:gd name="connsiteY4" fmla="*/ 187656 h 485092"/>
                  <a:gd name="connsiteX5" fmla="*/ 0 w 973084"/>
                  <a:gd name="connsiteY5" fmla="*/ 212744 h 485092"/>
                  <a:gd name="connsiteX6" fmla="*/ 0 w 973084"/>
                  <a:gd name="connsiteY6" fmla="*/ 485092 h 485092"/>
                  <a:gd name="connsiteX7" fmla="*/ 56848 w 973084"/>
                  <a:gd name="connsiteY7" fmla="*/ 485092 h 485092"/>
                  <a:gd name="connsiteX8" fmla="*/ 56848 w 973084"/>
                  <a:gd name="connsiteY8" fmla="*/ 188671 h 485092"/>
                  <a:gd name="connsiteX9" fmla="*/ 193747 w 973084"/>
                  <a:gd name="connsiteY9" fmla="*/ 56848 h 4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084" h="485092">
                    <a:moveTo>
                      <a:pt x="973085" y="56848"/>
                    </a:moveTo>
                    <a:lnTo>
                      <a:pt x="973085" y="0"/>
                    </a:lnTo>
                    <a:lnTo>
                      <a:pt x="181420" y="0"/>
                    </a:lnTo>
                    <a:lnTo>
                      <a:pt x="0" y="175184"/>
                    </a:lnTo>
                    <a:lnTo>
                      <a:pt x="0" y="187656"/>
                    </a:lnTo>
                    <a:lnTo>
                      <a:pt x="0" y="212744"/>
                    </a:lnTo>
                    <a:lnTo>
                      <a:pt x="0" y="485092"/>
                    </a:lnTo>
                    <a:lnTo>
                      <a:pt x="56848" y="485092"/>
                    </a:lnTo>
                    <a:lnTo>
                      <a:pt x="56848" y="188671"/>
                    </a:lnTo>
                    <a:lnTo>
                      <a:pt x="193747" y="56848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0">
                    <a:schemeClr val="accent2">
                      <a:lumMod val="60000"/>
                      <a:lumOff val="40000"/>
                    </a:schemeClr>
                  </a:gs>
                  <a:gs pos="47000">
                    <a:schemeClr val="accent2"/>
                  </a:gs>
                </a:gsLst>
                <a:lin ang="540000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14" name="任意多边形: 形状 13" descr="0db596b5-a9a8-4059-859e-daf052972498">
                <a:extLst>
                  <a:ext uri="{FF2B5EF4-FFF2-40B4-BE49-F238E27FC236}">
                    <a16:creationId xmlns:a16="http://schemas.microsoft.com/office/drawing/2014/main" xmlns="" id="{29FAE4CC-A876-2308-8351-ADC238436A5A}"/>
                  </a:ext>
                </a:extLst>
              </p:cNvPr>
              <p:cNvSpPr/>
              <p:nvPr/>
            </p:nvSpPr>
            <p:spPr>
              <a:xfrm>
                <a:off x="2986606" y="2270971"/>
                <a:ext cx="253631" cy="147127"/>
              </a:xfrm>
              <a:custGeom>
                <a:avLst/>
                <a:gdLst>
                  <a:gd name="connsiteX0" fmla="*/ 0 w 398225"/>
                  <a:gd name="connsiteY0" fmla="*/ 56848 h 293955"/>
                  <a:gd name="connsiteX1" fmla="*/ 0 w 398225"/>
                  <a:gd name="connsiteY1" fmla="*/ 0 h 293955"/>
                  <a:gd name="connsiteX2" fmla="*/ 216805 w 398225"/>
                  <a:gd name="connsiteY2" fmla="*/ 0 h 293955"/>
                  <a:gd name="connsiteX3" fmla="*/ 398225 w 398225"/>
                  <a:gd name="connsiteY3" fmla="*/ 175184 h 293955"/>
                  <a:gd name="connsiteX4" fmla="*/ 398225 w 398225"/>
                  <a:gd name="connsiteY4" fmla="*/ 187656 h 293955"/>
                  <a:gd name="connsiteX5" fmla="*/ 398225 w 398225"/>
                  <a:gd name="connsiteY5" fmla="*/ 212599 h 293955"/>
                  <a:gd name="connsiteX6" fmla="*/ 398225 w 398225"/>
                  <a:gd name="connsiteY6" fmla="*/ 293956 h 293955"/>
                  <a:gd name="connsiteX7" fmla="*/ 341377 w 398225"/>
                  <a:gd name="connsiteY7" fmla="*/ 293956 h 293955"/>
                  <a:gd name="connsiteX8" fmla="*/ 341377 w 398225"/>
                  <a:gd name="connsiteY8" fmla="*/ 188671 h 293955"/>
                  <a:gd name="connsiteX9" fmla="*/ 204478 w 398225"/>
                  <a:gd name="connsiteY9" fmla="*/ 56848 h 293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8225" h="293955">
                    <a:moveTo>
                      <a:pt x="0" y="56848"/>
                    </a:moveTo>
                    <a:lnTo>
                      <a:pt x="0" y="0"/>
                    </a:lnTo>
                    <a:lnTo>
                      <a:pt x="216805" y="0"/>
                    </a:lnTo>
                    <a:lnTo>
                      <a:pt x="398225" y="175184"/>
                    </a:lnTo>
                    <a:lnTo>
                      <a:pt x="398225" y="187656"/>
                    </a:lnTo>
                    <a:lnTo>
                      <a:pt x="398225" y="212599"/>
                    </a:lnTo>
                    <a:lnTo>
                      <a:pt x="398225" y="293956"/>
                    </a:lnTo>
                    <a:lnTo>
                      <a:pt x="341377" y="293956"/>
                    </a:lnTo>
                    <a:lnTo>
                      <a:pt x="341377" y="188671"/>
                    </a:lnTo>
                    <a:lnTo>
                      <a:pt x="204478" y="568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4500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9" name="组合 38" descr="5e006d5d-8058-4b15-a13f-2db84399896e">
                <a:extLst>
                  <a:ext uri="{FF2B5EF4-FFF2-40B4-BE49-F238E27FC236}">
                    <a16:creationId xmlns:a16="http://schemas.microsoft.com/office/drawing/2014/main" xmlns="" id="{33FE2CE8-223C-1CE4-343E-8F6E52F5C152}"/>
                  </a:ext>
                </a:extLst>
              </p:cNvPr>
              <p:cNvGrpSpPr/>
              <p:nvPr/>
            </p:nvGrpSpPr>
            <p:grpSpPr>
              <a:xfrm>
                <a:off x="642600" y="2137635"/>
                <a:ext cx="2583875" cy="3417431"/>
                <a:chOff x="642600" y="2137635"/>
                <a:chExt cx="2583875" cy="3417431"/>
              </a:xfrm>
            </p:grpSpPr>
            <p:sp>
              <p:nvSpPr>
                <p:cNvPr id="9" name="ComponentBackground1" descr="a8abb4c9-6360-4c31-8597-142acb6610ce">
                  <a:extLst>
                    <a:ext uri="{FF2B5EF4-FFF2-40B4-BE49-F238E27FC236}">
                      <a16:creationId xmlns:a16="http://schemas.microsoft.com/office/drawing/2014/main" xmlns="" id="{307C7D56-EEC8-850D-03E4-43CC81B7C428}"/>
                    </a:ext>
                  </a:extLst>
                </p:cNvPr>
                <p:cNvSpPr/>
                <p:nvPr/>
              </p:nvSpPr>
              <p:spPr>
                <a:xfrm>
                  <a:off x="642600" y="2137635"/>
                  <a:ext cx="2583875" cy="3284095"/>
                </a:xfrm>
                <a:custGeom>
                  <a:avLst/>
                  <a:gdLst>
                    <a:gd name="connsiteX0" fmla="*/ 113736 w 2653684"/>
                    <a:gd name="connsiteY0" fmla="*/ 0 h 3372822"/>
                    <a:gd name="connsiteX1" fmla="*/ 1415393 w 2653684"/>
                    <a:gd name="connsiteY1" fmla="*/ 0 h 3372822"/>
                    <a:gd name="connsiteX2" fmla="*/ 1585950 w 2653684"/>
                    <a:gd name="connsiteY2" fmla="*/ 153935 h 3372822"/>
                    <a:gd name="connsiteX3" fmla="*/ 2540044 w 2653684"/>
                    <a:gd name="connsiteY3" fmla="*/ 153935 h 3372822"/>
                    <a:gd name="connsiteX4" fmla="*/ 2653684 w 2653684"/>
                    <a:gd name="connsiteY4" fmla="*/ 233400 h 3372822"/>
                    <a:gd name="connsiteX5" fmla="*/ 2653684 w 2653684"/>
                    <a:gd name="connsiteY5" fmla="*/ 1207219 h 3372822"/>
                    <a:gd name="connsiteX6" fmla="*/ 2653684 w 2653684"/>
                    <a:gd name="connsiteY6" fmla="*/ 2319538 h 3372822"/>
                    <a:gd name="connsiteX7" fmla="*/ 2653684 w 2653684"/>
                    <a:gd name="connsiteY7" fmla="*/ 3293357 h 3372822"/>
                    <a:gd name="connsiteX8" fmla="*/ 2552659 w 2653684"/>
                    <a:gd name="connsiteY8" fmla="*/ 3372822 h 3372822"/>
                    <a:gd name="connsiteX9" fmla="*/ 107381 w 2653684"/>
                    <a:gd name="connsiteY9" fmla="*/ 3372822 h 3372822"/>
                    <a:gd name="connsiteX10" fmla="*/ 0 w 2653684"/>
                    <a:gd name="connsiteY10" fmla="*/ 3288362 h 3372822"/>
                    <a:gd name="connsiteX11" fmla="*/ 0 w 2653684"/>
                    <a:gd name="connsiteY11" fmla="*/ 2314543 h 3372822"/>
                    <a:gd name="connsiteX12" fmla="*/ 0 w 2653684"/>
                    <a:gd name="connsiteY12" fmla="*/ 1053284 h 3372822"/>
                    <a:gd name="connsiteX13" fmla="*/ 0 w 2653684"/>
                    <a:gd name="connsiteY13" fmla="*/ 79465 h 3372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53684" h="3372822">
                      <a:moveTo>
                        <a:pt x="113736" y="0"/>
                      </a:moveTo>
                      <a:lnTo>
                        <a:pt x="1415393" y="0"/>
                      </a:lnTo>
                      <a:lnTo>
                        <a:pt x="1585950" y="153935"/>
                      </a:lnTo>
                      <a:lnTo>
                        <a:pt x="2540044" y="153935"/>
                      </a:lnTo>
                      <a:lnTo>
                        <a:pt x="2653684" y="233400"/>
                      </a:lnTo>
                      <a:lnTo>
                        <a:pt x="2653684" y="1207219"/>
                      </a:lnTo>
                      <a:lnTo>
                        <a:pt x="2653684" y="2319538"/>
                      </a:lnTo>
                      <a:lnTo>
                        <a:pt x="2653684" y="3293357"/>
                      </a:lnTo>
                      <a:lnTo>
                        <a:pt x="2552659" y="3372822"/>
                      </a:lnTo>
                      <a:lnTo>
                        <a:pt x="107381" y="3372822"/>
                      </a:lnTo>
                      <a:lnTo>
                        <a:pt x="0" y="3288362"/>
                      </a:lnTo>
                      <a:lnTo>
                        <a:pt x="0" y="2314543"/>
                      </a:lnTo>
                      <a:lnTo>
                        <a:pt x="0" y="1053284"/>
                      </a:lnTo>
                      <a:lnTo>
                        <a:pt x="0" y="7946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88000">
                      <a:schemeClr val="accent1">
                        <a:alpha val="0"/>
                      </a:schemeClr>
                    </a:gs>
                  </a:gsLst>
                  <a:lin ang="5400000" scaled="0"/>
                </a:gradFill>
                <a:ln w="30301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8" name="Number1" descr="14a7d527-5797-475c-b13a-e8872794b8ef">
                  <a:extLst>
                    <a:ext uri="{FF2B5EF4-FFF2-40B4-BE49-F238E27FC236}">
                      <a16:creationId xmlns:a16="http://schemas.microsoft.com/office/drawing/2014/main" xmlns="" id="{54AAED88-F677-2974-FFDE-48AE4A46B8CD}"/>
                    </a:ext>
                  </a:extLst>
                </p:cNvPr>
                <p:cNvSpPr/>
                <p:nvPr/>
              </p:nvSpPr>
              <p:spPr>
                <a:xfrm>
                  <a:off x="1447651" y="2439028"/>
                  <a:ext cx="975251" cy="82370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 anchor="b" anchorCtr="0">
                  <a:normAutofit fontScale="85000" lnSpcReduction="2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kumimoji="1" lang="en-US" altLang="zh-CN" sz="5400" b="1" i="1" dirty="0">
                      <a:effectLst>
                        <a:reflection stA="10000" endPos="45500" dir="5400000" sy="-100000" algn="bl" rotWithShape="0"/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</a:rPr>
                    <a:t>1</a:t>
                  </a:r>
                  <a:endParaRPr kumimoji="1" lang="zh-CN" altLang="en-US" sz="5400" b="1" i="1" dirty="0">
                    <a:effectLst>
                      <a:reflection stA="10000" endPos="45500" dir="5400000" sy="-100000" algn="bl" rotWithShape="0"/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47" name="Bullet1" descr="117ecbef-c6c8-4e23-9351-ef3a650c8cc7">
                  <a:extLst>
                    <a:ext uri="{FF2B5EF4-FFF2-40B4-BE49-F238E27FC236}">
                      <a16:creationId xmlns:a16="http://schemas.microsoft.com/office/drawing/2014/main" xmlns="" id="{FA48D3D7-3114-5BE1-A899-E92FC8D1D53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09188" y="3385725"/>
                  <a:ext cx="2449859" cy="7786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600" b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农业智能化</a:t>
                  </a:r>
                  <a:endParaRPr lang="en-US" dirty="0"/>
                </a:p>
              </p:txBody>
            </p:sp>
            <p:sp>
              <p:nvSpPr>
                <p:cNvPr id="48" name="Text1" descr="775ce90f-edf8-463d-98ef-33b5923b62ef">
                  <a:extLst>
                    <a:ext uri="{FF2B5EF4-FFF2-40B4-BE49-F238E27FC236}">
                      <a16:creationId xmlns:a16="http://schemas.microsoft.com/office/drawing/2014/main" xmlns="" id="{11EDD9A1-63DC-3755-E418-0893A21729A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09189" y="4278772"/>
                  <a:ext cx="2449859" cy="12762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00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应用于农业生产和管理，实现精准农业、智能灌溉等，提高农业生产效率和质量。</a:t>
                  </a:r>
                  <a:endParaRPr lang="en-US" dirty="0"/>
                </a:p>
              </p:txBody>
            </p:sp>
          </p:grpSp>
        </p:grpSp>
        <p:grpSp>
          <p:nvGrpSpPr>
            <p:cNvPr id="43" name="组合 42" descr="c17ba615-4f5b-4bb4-8f13-412e4323e3b2">
              <a:extLst>
                <a:ext uri="{FF2B5EF4-FFF2-40B4-BE49-F238E27FC236}">
                  <a16:creationId xmlns:a16="http://schemas.microsoft.com/office/drawing/2014/main" xmlns="" id="{22C28E26-6FE7-E8C9-F336-EEDF83840F51}"/>
                </a:ext>
              </a:extLst>
            </p:cNvPr>
            <p:cNvGrpSpPr/>
            <p:nvPr/>
          </p:nvGrpSpPr>
          <p:grpSpPr>
            <a:xfrm>
              <a:off x="3399899" y="2596435"/>
              <a:ext cx="2609921" cy="3373911"/>
              <a:chOff x="3399899" y="2596435"/>
              <a:chExt cx="2609921" cy="3373911"/>
            </a:xfrm>
          </p:grpSpPr>
          <p:sp>
            <p:nvSpPr>
              <p:cNvPr id="20" name="任意多边形: 形状 19" descr="c024dcae-80b3-4fa6-95dd-b7d5511593fc">
                <a:extLst>
                  <a:ext uri="{FF2B5EF4-FFF2-40B4-BE49-F238E27FC236}">
                    <a16:creationId xmlns:a16="http://schemas.microsoft.com/office/drawing/2014/main" xmlns="" id="{E5D21E3A-F26F-0583-CBB1-FEF726538260}"/>
                  </a:ext>
                </a:extLst>
              </p:cNvPr>
              <p:cNvSpPr/>
              <p:nvPr/>
            </p:nvSpPr>
            <p:spPr>
              <a:xfrm>
                <a:off x="3405903" y="2601153"/>
                <a:ext cx="2597914" cy="2347869"/>
              </a:xfrm>
              <a:custGeom>
                <a:avLst/>
                <a:gdLst>
                  <a:gd name="connsiteX0" fmla="*/ 181130 w 4078981"/>
                  <a:gd name="connsiteY0" fmla="*/ 37996 h 4690964"/>
                  <a:gd name="connsiteX1" fmla="*/ 37995 w 4078981"/>
                  <a:gd name="connsiteY1" fmla="*/ 176199 h 4690964"/>
                  <a:gd name="connsiteX2" fmla="*/ 37995 w 4078981"/>
                  <a:gd name="connsiteY2" fmla="*/ 370671 h 4690964"/>
                  <a:gd name="connsiteX3" fmla="*/ 38140 w 4078981"/>
                  <a:gd name="connsiteY3" fmla="*/ 370671 h 4690964"/>
                  <a:gd name="connsiteX4" fmla="*/ 38140 w 4078981"/>
                  <a:gd name="connsiteY4" fmla="*/ 4308547 h 4690964"/>
                  <a:gd name="connsiteX5" fmla="*/ 37995 w 4078981"/>
                  <a:gd name="connsiteY5" fmla="*/ 4308547 h 4690964"/>
                  <a:gd name="connsiteX6" fmla="*/ 37995 w 4078981"/>
                  <a:gd name="connsiteY6" fmla="*/ 4509690 h 4690964"/>
                  <a:gd name="connsiteX7" fmla="*/ 176199 w 4078981"/>
                  <a:gd name="connsiteY7" fmla="*/ 4652824 h 4690964"/>
                  <a:gd name="connsiteX8" fmla="*/ 351964 w 4078981"/>
                  <a:gd name="connsiteY8" fmla="*/ 4652824 h 4690964"/>
                  <a:gd name="connsiteX9" fmla="*/ 362840 w 4078981"/>
                  <a:gd name="connsiteY9" fmla="*/ 4652824 h 4690964"/>
                  <a:gd name="connsiteX10" fmla="*/ 3753700 w 4078981"/>
                  <a:gd name="connsiteY10" fmla="*/ 4652824 h 4690964"/>
                  <a:gd name="connsiteX11" fmla="*/ 3759211 w 4078981"/>
                  <a:gd name="connsiteY11" fmla="*/ 4652824 h 4690964"/>
                  <a:gd name="connsiteX12" fmla="*/ 3902781 w 4078981"/>
                  <a:gd name="connsiteY12" fmla="*/ 4652824 h 4690964"/>
                  <a:gd name="connsiteX13" fmla="*/ 4040840 w 4078981"/>
                  <a:gd name="connsiteY13" fmla="*/ 4509690 h 4690964"/>
                  <a:gd name="connsiteX14" fmla="*/ 4040840 w 4078981"/>
                  <a:gd name="connsiteY14" fmla="*/ 4346107 h 4690964"/>
                  <a:gd name="connsiteX15" fmla="*/ 4040840 w 4078981"/>
                  <a:gd name="connsiteY15" fmla="*/ 4317248 h 4690964"/>
                  <a:gd name="connsiteX16" fmla="*/ 4040840 w 4078981"/>
                  <a:gd name="connsiteY16" fmla="*/ 633449 h 4690964"/>
                  <a:gd name="connsiteX17" fmla="*/ 4040841 w 4078981"/>
                  <a:gd name="connsiteY17" fmla="*/ 633449 h 4690964"/>
                  <a:gd name="connsiteX18" fmla="*/ 4040841 w 4078981"/>
                  <a:gd name="connsiteY18" fmla="*/ 463920 h 4690964"/>
                  <a:gd name="connsiteX19" fmla="*/ 3897706 w 4078981"/>
                  <a:gd name="connsiteY19" fmla="*/ 325861 h 4690964"/>
                  <a:gd name="connsiteX20" fmla="*/ 3751380 w 4078981"/>
                  <a:gd name="connsiteY20" fmla="*/ 325861 h 4690964"/>
                  <a:gd name="connsiteX21" fmla="*/ 3742824 w 4078981"/>
                  <a:gd name="connsiteY21" fmla="*/ 325861 h 4690964"/>
                  <a:gd name="connsiteX22" fmla="*/ 2411975 w 4078981"/>
                  <a:gd name="connsiteY22" fmla="*/ 325861 h 4690964"/>
                  <a:gd name="connsiteX23" fmla="*/ 2161815 w 4078981"/>
                  <a:gd name="connsiteY23" fmla="*/ 37996 h 4690964"/>
                  <a:gd name="connsiteX24" fmla="*/ 175184 w 4078981"/>
                  <a:gd name="connsiteY24" fmla="*/ 0 h 4690964"/>
                  <a:gd name="connsiteX25" fmla="*/ 2192269 w 4078981"/>
                  <a:gd name="connsiteY25" fmla="*/ 0 h 4690964"/>
                  <a:gd name="connsiteX26" fmla="*/ 2443299 w 4078981"/>
                  <a:gd name="connsiteY26" fmla="*/ 287720 h 4690964"/>
                  <a:gd name="connsiteX27" fmla="*/ 3742824 w 4078981"/>
                  <a:gd name="connsiteY27" fmla="*/ 287720 h 4690964"/>
                  <a:gd name="connsiteX28" fmla="*/ 3751380 w 4078981"/>
                  <a:gd name="connsiteY28" fmla="*/ 287720 h 4690964"/>
                  <a:gd name="connsiteX29" fmla="*/ 3903796 w 4078981"/>
                  <a:gd name="connsiteY29" fmla="*/ 287720 h 4690964"/>
                  <a:gd name="connsiteX30" fmla="*/ 4078981 w 4078981"/>
                  <a:gd name="connsiteY30" fmla="*/ 456668 h 4690964"/>
                  <a:gd name="connsiteX31" fmla="*/ 4078981 w 4078981"/>
                  <a:gd name="connsiteY31" fmla="*/ 469140 h 4690964"/>
                  <a:gd name="connsiteX32" fmla="*/ 4078981 w 4078981"/>
                  <a:gd name="connsiteY32" fmla="*/ 494229 h 4690964"/>
                  <a:gd name="connsiteX33" fmla="*/ 4078981 w 4078981"/>
                  <a:gd name="connsiteY33" fmla="*/ 650706 h 4690964"/>
                  <a:gd name="connsiteX34" fmla="*/ 4078980 w 4078981"/>
                  <a:gd name="connsiteY34" fmla="*/ 650706 h 4690964"/>
                  <a:gd name="connsiteX35" fmla="*/ 4078980 w 4078981"/>
                  <a:gd name="connsiteY35" fmla="*/ 4317248 h 4690964"/>
                  <a:gd name="connsiteX36" fmla="*/ 4078980 w 4078981"/>
                  <a:gd name="connsiteY36" fmla="*/ 4346107 h 4690964"/>
                  <a:gd name="connsiteX37" fmla="*/ 4078980 w 4078981"/>
                  <a:gd name="connsiteY37" fmla="*/ 4515635 h 4690964"/>
                  <a:gd name="connsiteX38" fmla="*/ 3910032 w 4078981"/>
                  <a:gd name="connsiteY38" fmla="*/ 4690819 h 4690964"/>
                  <a:gd name="connsiteX39" fmla="*/ 3897560 w 4078981"/>
                  <a:gd name="connsiteY39" fmla="*/ 4690819 h 4690964"/>
                  <a:gd name="connsiteX40" fmla="*/ 3872472 w 4078981"/>
                  <a:gd name="connsiteY40" fmla="*/ 4690819 h 4690964"/>
                  <a:gd name="connsiteX41" fmla="*/ 3759211 w 4078981"/>
                  <a:gd name="connsiteY41" fmla="*/ 4690819 h 4690964"/>
                  <a:gd name="connsiteX42" fmla="*/ 3759211 w 4078981"/>
                  <a:gd name="connsiteY42" fmla="*/ 4690964 h 4690964"/>
                  <a:gd name="connsiteX43" fmla="*/ 351964 w 4078981"/>
                  <a:gd name="connsiteY43" fmla="*/ 4690964 h 4690964"/>
                  <a:gd name="connsiteX44" fmla="*/ 351964 w 4078981"/>
                  <a:gd name="connsiteY44" fmla="*/ 4690820 h 4690964"/>
                  <a:gd name="connsiteX45" fmla="*/ 206364 w 4078981"/>
                  <a:gd name="connsiteY45" fmla="*/ 4690820 h 4690964"/>
                  <a:gd name="connsiteX46" fmla="*/ 181420 w 4078981"/>
                  <a:gd name="connsiteY46" fmla="*/ 4690820 h 4690964"/>
                  <a:gd name="connsiteX47" fmla="*/ 168948 w 4078981"/>
                  <a:gd name="connsiteY47" fmla="*/ 4690820 h 4690964"/>
                  <a:gd name="connsiteX48" fmla="*/ 0 w 4078981"/>
                  <a:gd name="connsiteY48" fmla="*/ 4515636 h 4690964"/>
                  <a:gd name="connsiteX49" fmla="*/ 0 w 4078981"/>
                  <a:gd name="connsiteY49" fmla="*/ 4308547 h 4690964"/>
                  <a:gd name="connsiteX50" fmla="*/ 0 w 4078981"/>
                  <a:gd name="connsiteY50" fmla="*/ 4279688 h 4690964"/>
                  <a:gd name="connsiteX51" fmla="*/ 0 w 4078981"/>
                  <a:gd name="connsiteY51" fmla="*/ 400401 h 4690964"/>
                  <a:gd name="connsiteX52" fmla="*/ 0 w 4078981"/>
                  <a:gd name="connsiteY52" fmla="*/ 370671 h 4690964"/>
                  <a:gd name="connsiteX53" fmla="*/ 0 w 4078981"/>
                  <a:gd name="connsiteY53" fmla="*/ 206364 h 4690964"/>
                  <a:gd name="connsiteX54" fmla="*/ 0 w 4078981"/>
                  <a:gd name="connsiteY54" fmla="*/ 181420 h 4690964"/>
                  <a:gd name="connsiteX55" fmla="*/ 0 w 4078981"/>
                  <a:gd name="connsiteY55" fmla="*/ 168948 h 469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078981" h="4690964">
                    <a:moveTo>
                      <a:pt x="181130" y="37996"/>
                    </a:moveTo>
                    <a:lnTo>
                      <a:pt x="37995" y="176199"/>
                    </a:lnTo>
                    <a:lnTo>
                      <a:pt x="37995" y="370671"/>
                    </a:lnTo>
                    <a:lnTo>
                      <a:pt x="38140" y="370671"/>
                    </a:lnTo>
                    <a:lnTo>
                      <a:pt x="38140" y="4308547"/>
                    </a:lnTo>
                    <a:lnTo>
                      <a:pt x="37995" y="4308547"/>
                    </a:lnTo>
                    <a:lnTo>
                      <a:pt x="37995" y="4509690"/>
                    </a:lnTo>
                    <a:lnTo>
                      <a:pt x="176199" y="4652824"/>
                    </a:lnTo>
                    <a:lnTo>
                      <a:pt x="351964" y="4652824"/>
                    </a:lnTo>
                    <a:lnTo>
                      <a:pt x="362840" y="4652824"/>
                    </a:lnTo>
                    <a:lnTo>
                      <a:pt x="3753700" y="4652824"/>
                    </a:lnTo>
                    <a:lnTo>
                      <a:pt x="3759211" y="4652824"/>
                    </a:lnTo>
                    <a:lnTo>
                      <a:pt x="3902781" y="4652824"/>
                    </a:lnTo>
                    <a:lnTo>
                      <a:pt x="4040840" y="4509690"/>
                    </a:lnTo>
                    <a:lnTo>
                      <a:pt x="4040840" y="4346107"/>
                    </a:lnTo>
                    <a:lnTo>
                      <a:pt x="4040840" y="4317248"/>
                    </a:lnTo>
                    <a:lnTo>
                      <a:pt x="4040840" y="633449"/>
                    </a:lnTo>
                    <a:lnTo>
                      <a:pt x="4040841" y="633449"/>
                    </a:lnTo>
                    <a:lnTo>
                      <a:pt x="4040841" y="463920"/>
                    </a:lnTo>
                    <a:lnTo>
                      <a:pt x="3897706" y="325861"/>
                    </a:lnTo>
                    <a:lnTo>
                      <a:pt x="3751380" y="325861"/>
                    </a:lnTo>
                    <a:lnTo>
                      <a:pt x="3742824" y="325861"/>
                    </a:lnTo>
                    <a:lnTo>
                      <a:pt x="2411975" y="325861"/>
                    </a:lnTo>
                    <a:lnTo>
                      <a:pt x="2161815" y="37996"/>
                    </a:lnTo>
                    <a:close/>
                    <a:moveTo>
                      <a:pt x="175184" y="0"/>
                    </a:moveTo>
                    <a:lnTo>
                      <a:pt x="2192269" y="0"/>
                    </a:lnTo>
                    <a:lnTo>
                      <a:pt x="2443299" y="287720"/>
                    </a:lnTo>
                    <a:lnTo>
                      <a:pt x="3742824" y="287720"/>
                    </a:lnTo>
                    <a:lnTo>
                      <a:pt x="3751380" y="287720"/>
                    </a:lnTo>
                    <a:lnTo>
                      <a:pt x="3903796" y="287720"/>
                    </a:lnTo>
                    <a:lnTo>
                      <a:pt x="4078981" y="456668"/>
                    </a:lnTo>
                    <a:lnTo>
                      <a:pt x="4078981" y="469140"/>
                    </a:lnTo>
                    <a:lnTo>
                      <a:pt x="4078981" y="494229"/>
                    </a:lnTo>
                    <a:lnTo>
                      <a:pt x="4078981" y="650706"/>
                    </a:lnTo>
                    <a:lnTo>
                      <a:pt x="4078980" y="650706"/>
                    </a:lnTo>
                    <a:lnTo>
                      <a:pt x="4078980" y="4317248"/>
                    </a:lnTo>
                    <a:lnTo>
                      <a:pt x="4078980" y="4346107"/>
                    </a:lnTo>
                    <a:lnTo>
                      <a:pt x="4078980" y="4515635"/>
                    </a:lnTo>
                    <a:lnTo>
                      <a:pt x="3910032" y="4690819"/>
                    </a:lnTo>
                    <a:lnTo>
                      <a:pt x="3897560" y="4690819"/>
                    </a:lnTo>
                    <a:lnTo>
                      <a:pt x="3872472" y="4690819"/>
                    </a:lnTo>
                    <a:lnTo>
                      <a:pt x="3759211" y="4690819"/>
                    </a:lnTo>
                    <a:lnTo>
                      <a:pt x="3759211" y="4690964"/>
                    </a:lnTo>
                    <a:lnTo>
                      <a:pt x="351964" y="4690964"/>
                    </a:lnTo>
                    <a:lnTo>
                      <a:pt x="351964" y="4690820"/>
                    </a:lnTo>
                    <a:lnTo>
                      <a:pt x="206364" y="4690820"/>
                    </a:lnTo>
                    <a:lnTo>
                      <a:pt x="181420" y="4690820"/>
                    </a:lnTo>
                    <a:lnTo>
                      <a:pt x="168948" y="4690820"/>
                    </a:lnTo>
                    <a:lnTo>
                      <a:pt x="0" y="4515636"/>
                    </a:lnTo>
                    <a:lnTo>
                      <a:pt x="0" y="4308547"/>
                    </a:lnTo>
                    <a:lnTo>
                      <a:pt x="0" y="4279688"/>
                    </a:lnTo>
                    <a:lnTo>
                      <a:pt x="0" y="400401"/>
                    </a:lnTo>
                    <a:lnTo>
                      <a:pt x="0" y="370671"/>
                    </a:lnTo>
                    <a:lnTo>
                      <a:pt x="0" y="206364"/>
                    </a:lnTo>
                    <a:lnTo>
                      <a:pt x="0" y="181420"/>
                    </a:lnTo>
                    <a:lnTo>
                      <a:pt x="0" y="1689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1" name="任意多边形: 形状 20" descr="7f025bea-5348-4319-b103-9e2852022946">
                <a:extLst>
                  <a:ext uri="{FF2B5EF4-FFF2-40B4-BE49-F238E27FC236}">
                    <a16:creationId xmlns:a16="http://schemas.microsoft.com/office/drawing/2014/main" xmlns="" id="{08D4263D-15CB-EB69-9A61-C1E63B553740}"/>
                  </a:ext>
                </a:extLst>
              </p:cNvPr>
              <p:cNvSpPr/>
              <p:nvPr/>
            </p:nvSpPr>
            <p:spPr>
              <a:xfrm>
                <a:off x="3466955" y="2652324"/>
                <a:ext cx="863693" cy="95157"/>
              </a:xfrm>
              <a:custGeom>
                <a:avLst/>
                <a:gdLst>
                  <a:gd name="connsiteX0" fmla="*/ 221446 w 1356083"/>
                  <a:gd name="connsiteY0" fmla="*/ 0 h 190121"/>
                  <a:gd name="connsiteX1" fmla="*/ 226087 w 1356083"/>
                  <a:gd name="connsiteY1" fmla="*/ 0 h 190121"/>
                  <a:gd name="connsiteX2" fmla="*/ 237833 w 1356083"/>
                  <a:gd name="connsiteY2" fmla="*/ 0 h 190121"/>
                  <a:gd name="connsiteX3" fmla="*/ 1356083 w 1356083"/>
                  <a:gd name="connsiteY3" fmla="*/ 0 h 190121"/>
                  <a:gd name="connsiteX4" fmla="*/ 1356083 w 1356083"/>
                  <a:gd name="connsiteY4" fmla="*/ 20738 h 190121"/>
                  <a:gd name="connsiteX5" fmla="*/ 231307 w 1356083"/>
                  <a:gd name="connsiteY5" fmla="*/ 20738 h 190121"/>
                  <a:gd name="connsiteX6" fmla="*/ 142700 w 1356083"/>
                  <a:gd name="connsiteY6" fmla="*/ 106300 h 190121"/>
                  <a:gd name="connsiteX7" fmla="*/ 142700 w 1356083"/>
                  <a:gd name="connsiteY7" fmla="*/ 75410 h 190121"/>
                  <a:gd name="connsiteX8" fmla="*/ 116741 w 1356083"/>
                  <a:gd name="connsiteY8" fmla="*/ 0 h 190121"/>
                  <a:gd name="connsiteX9" fmla="*/ 197082 w 1356083"/>
                  <a:gd name="connsiteY9" fmla="*/ 0 h 190121"/>
                  <a:gd name="connsiteX10" fmla="*/ 0 w 1356083"/>
                  <a:gd name="connsiteY10" fmla="*/ 190121 h 190121"/>
                  <a:gd name="connsiteX11" fmla="*/ 0 w 1356083"/>
                  <a:gd name="connsiteY11" fmla="*/ 109780 h 19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56083" h="190121">
                    <a:moveTo>
                      <a:pt x="221446" y="0"/>
                    </a:moveTo>
                    <a:lnTo>
                      <a:pt x="226087" y="0"/>
                    </a:lnTo>
                    <a:lnTo>
                      <a:pt x="237833" y="0"/>
                    </a:lnTo>
                    <a:lnTo>
                      <a:pt x="1356083" y="0"/>
                    </a:lnTo>
                    <a:lnTo>
                      <a:pt x="1356083" y="20738"/>
                    </a:lnTo>
                    <a:lnTo>
                      <a:pt x="231307" y="20738"/>
                    </a:lnTo>
                    <a:lnTo>
                      <a:pt x="142700" y="106300"/>
                    </a:lnTo>
                    <a:lnTo>
                      <a:pt x="142700" y="75410"/>
                    </a:lnTo>
                    <a:close/>
                    <a:moveTo>
                      <a:pt x="116741" y="0"/>
                    </a:moveTo>
                    <a:lnTo>
                      <a:pt x="197082" y="0"/>
                    </a:lnTo>
                    <a:lnTo>
                      <a:pt x="0" y="190121"/>
                    </a:lnTo>
                    <a:lnTo>
                      <a:pt x="0" y="1097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2" name="任意多边形: 形状 21" descr="d3d00ff6-41f3-4c26-9ccc-2672586188e1">
                <a:extLst>
                  <a:ext uri="{FF2B5EF4-FFF2-40B4-BE49-F238E27FC236}">
                    <a16:creationId xmlns:a16="http://schemas.microsoft.com/office/drawing/2014/main" xmlns="" id="{C908DC12-3EB7-3B0D-C318-368829B2EB09}"/>
                  </a:ext>
                </a:extLst>
              </p:cNvPr>
              <p:cNvSpPr/>
              <p:nvPr/>
            </p:nvSpPr>
            <p:spPr>
              <a:xfrm>
                <a:off x="4902380" y="2647679"/>
                <a:ext cx="750178" cy="76358"/>
              </a:xfrm>
              <a:custGeom>
                <a:avLst/>
                <a:gdLst>
                  <a:gd name="connsiteX0" fmla="*/ 964818 w 1177853"/>
                  <a:gd name="connsiteY0" fmla="*/ 0 h 152561"/>
                  <a:gd name="connsiteX1" fmla="*/ 1041099 w 1177853"/>
                  <a:gd name="connsiteY1" fmla="*/ 0 h 152561"/>
                  <a:gd name="connsiteX2" fmla="*/ 1177853 w 1177853"/>
                  <a:gd name="connsiteY2" fmla="*/ 152561 h 152561"/>
                  <a:gd name="connsiteX3" fmla="*/ 1101572 w 1177853"/>
                  <a:gd name="connsiteY3" fmla="*/ 152561 h 152561"/>
                  <a:gd name="connsiteX4" fmla="*/ 827484 w 1177853"/>
                  <a:gd name="connsiteY4" fmla="*/ 0 h 152561"/>
                  <a:gd name="connsiteX5" fmla="*/ 903765 w 1177853"/>
                  <a:gd name="connsiteY5" fmla="*/ 0 h 152561"/>
                  <a:gd name="connsiteX6" fmla="*/ 1040664 w 1177853"/>
                  <a:gd name="connsiteY6" fmla="*/ 152561 h 152561"/>
                  <a:gd name="connsiteX7" fmla="*/ 964383 w 1177853"/>
                  <a:gd name="connsiteY7" fmla="*/ 152561 h 152561"/>
                  <a:gd name="connsiteX8" fmla="*/ 690295 w 1177853"/>
                  <a:gd name="connsiteY8" fmla="*/ 0 h 152561"/>
                  <a:gd name="connsiteX9" fmla="*/ 766576 w 1177853"/>
                  <a:gd name="connsiteY9" fmla="*/ 0 h 152561"/>
                  <a:gd name="connsiteX10" fmla="*/ 903475 w 1177853"/>
                  <a:gd name="connsiteY10" fmla="*/ 152561 h 152561"/>
                  <a:gd name="connsiteX11" fmla="*/ 827049 w 1177853"/>
                  <a:gd name="connsiteY11" fmla="*/ 152561 h 152561"/>
                  <a:gd name="connsiteX12" fmla="*/ 553106 w 1177853"/>
                  <a:gd name="connsiteY12" fmla="*/ 0 h 152561"/>
                  <a:gd name="connsiteX13" fmla="*/ 629387 w 1177853"/>
                  <a:gd name="connsiteY13" fmla="*/ 0 h 152561"/>
                  <a:gd name="connsiteX14" fmla="*/ 766141 w 1177853"/>
                  <a:gd name="connsiteY14" fmla="*/ 152561 h 152561"/>
                  <a:gd name="connsiteX15" fmla="*/ 689860 w 1177853"/>
                  <a:gd name="connsiteY15" fmla="*/ 152561 h 152561"/>
                  <a:gd name="connsiteX16" fmla="*/ 415917 w 1177853"/>
                  <a:gd name="connsiteY16" fmla="*/ 0 h 152561"/>
                  <a:gd name="connsiteX17" fmla="*/ 492198 w 1177853"/>
                  <a:gd name="connsiteY17" fmla="*/ 0 h 152561"/>
                  <a:gd name="connsiteX18" fmla="*/ 628951 w 1177853"/>
                  <a:gd name="connsiteY18" fmla="*/ 152561 h 152561"/>
                  <a:gd name="connsiteX19" fmla="*/ 552671 w 1177853"/>
                  <a:gd name="connsiteY19" fmla="*/ 152561 h 152561"/>
                  <a:gd name="connsiteX20" fmla="*/ 0 w 1177853"/>
                  <a:gd name="connsiteY20" fmla="*/ 0 h 152561"/>
                  <a:gd name="connsiteX21" fmla="*/ 352544 w 1177853"/>
                  <a:gd name="connsiteY21" fmla="*/ 0 h 152561"/>
                  <a:gd name="connsiteX22" fmla="*/ 489298 w 1177853"/>
                  <a:gd name="connsiteY22" fmla="*/ 152561 h 152561"/>
                  <a:gd name="connsiteX23" fmla="*/ 136754 w 1177853"/>
                  <a:gd name="connsiteY23" fmla="*/ 152561 h 15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77853" h="152561">
                    <a:moveTo>
                      <a:pt x="964818" y="0"/>
                    </a:moveTo>
                    <a:lnTo>
                      <a:pt x="1041099" y="0"/>
                    </a:lnTo>
                    <a:lnTo>
                      <a:pt x="1177853" y="152561"/>
                    </a:lnTo>
                    <a:lnTo>
                      <a:pt x="1101572" y="152561"/>
                    </a:lnTo>
                    <a:close/>
                    <a:moveTo>
                      <a:pt x="827484" y="0"/>
                    </a:moveTo>
                    <a:lnTo>
                      <a:pt x="903765" y="0"/>
                    </a:lnTo>
                    <a:lnTo>
                      <a:pt x="1040664" y="152561"/>
                    </a:lnTo>
                    <a:lnTo>
                      <a:pt x="964383" y="152561"/>
                    </a:lnTo>
                    <a:close/>
                    <a:moveTo>
                      <a:pt x="690295" y="0"/>
                    </a:moveTo>
                    <a:lnTo>
                      <a:pt x="766576" y="0"/>
                    </a:lnTo>
                    <a:lnTo>
                      <a:pt x="903475" y="152561"/>
                    </a:lnTo>
                    <a:lnTo>
                      <a:pt x="827049" y="152561"/>
                    </a:lnTo>
                    <a:close/>
                    <a:moveTo>
                      <a:pt x="553106" y="0"/>
                    </a:moveTo>
                    <a:lnTo>
                      <a:pt x="629387" y="0"/>
                    </a:lnTo>
                    <a:lnTo>
                      <a:pt x="766141" y="152561"/>
                    </a:lnTo>
                    <a:lnTo>
                      <a:pt x="689860" y="152561"/>
                    </a:lnTo>
                    <a:close/>
                    <a:moveTo>
                      <a:pt x="415917" y="0"/>
                    </a:moveTo>
                    <a:lnTo>
                      <a:pt x="492198" y="0"/>
                    </a:lnTo>
                    <a:lnTo>
                      <a:pt x="628951" y="152561"/>
                    </a:lnTo>
                    <a:lnTo>
                      <a:pt x="552671" y="152561"/>
                    </a:lnTo>
                    <a:close/>
                    <a:moveTo>
                      <a:pt x="0" y="0"/>
                    </a:moveTo>
                    <a:lnTo>
                      <a:pt x="352544" y="0"/>
                    </a:lnTo>
                    <a:lnTo>
                      <a:pt x="489298" y="152561"/>
                    </a:lnTo>
                    <a:lnTo>
                      <a:pt x="136754" y="15256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3" name="任意多边形: 形状 22" descr="d46cc425-4fce-4052-b8b9-b33a72d0dc07">
                <a:extLst>
                  <a:ext uri="{FF2B5EF4-FFF2-40B4-BE49-F238E27FC236}">
                    <a16:creationId xmlns:a16="http://schemas.microsoft.com/office/drawing/2014/main" xmlns="" id="{B09DC31F-4B3C-12CB-3E18-FA9D19CD81CD}"/>
                  </a:ext>
                </a:extLst>
              </p:cNvPr>
              <p:cNvSpPr/>
              <p:nvPr/>
            </p:nvSpPr>
            <p:spPr>
              <a:xfrm>
                <a:off x="3399899" y="2596435"/>
                <a:ext cx="619760" cy="242793"/>
              </a:xfrm>
              <a:custGeom>
                <a:avLst/>
                <a:gdLst>
                  <a:gd name="connsiteX0" fmla="*/ 973085 w 973084"/>
                  <a:gd name="connsiteY0" fmla="*/ 56848 h 485092"/>
                  <a:gd name="connsiteX1" fmla="*/ 973085 w 973084"/>
                  <a:gd name="connsiteY1" fmla="*/ 0 h 485092"/>
                  <a:gd name="connsiteX2" fmla="*/ 181420 w 973084"/>
                  <a:gd name="connsiteY2" fmla="*/ 0 h 485092"/>
                  <a:gd name="connsiteX3" fmla="*/ 0 w 973084"/>
                  <a:gd name="connsiteY3" fmla="*/ 175184 h 485092"/>
                  <a:gd name="connsiteX4" fmla="*/ 0 w 973084"/>
                  <a:gd name="connsiteY4" fmla="*/ 187656 h 485092"/>
                  <a:gd name="connsiteX5" fmla="*/ 0 w 973084"/>
                  <a:gd name="connsiteY5" fmla="*/ 212744 h 485092"/>
                  <a:gd name="connsiteX6" fmla="*/ 0 w 973084"/>
                  <a:gd name="connsiteY6" fmla="*/ 485092 h 485092"/>
                  <a:gd name="connsiteX7" fmla="*/ 56848 w 973084"/>
                  <a:gd name="connsiteY7" fmla="*/ 485092 h 485092"/>
                  <a:gd name="connsiteX8" fmla="*/ 56848 w 973084"/>
                  <a:gd name="connsiteY8" fmla="*/ 188671 h 485092"/>
                  <a:gd name="connsiteX9" fmla="*/ 193747 w 973084"/>
                  <a:gd name="connsiteY9" fmla="*/ 56848 h 4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084" h="485092">
                    <a:moveTo>
                      <a:pt x="973085" y="56848"/>
                    </a:moveTo>
                    <a:lnTo>
                      <a:pt x="973085" y="0"/>
                    </a:lnTo>
                    <a:lnTo>
                      <a:pt x="181420" y="0"/>
                    </a:lnTo>
                    <a:lnTo>
                      <a:pt x="0" y="175184"/>
                    </a:lnTo>
                    <a:lnTo>
                      <a:pt x="0" y="187656"/>
                    </a:lnTo>
                    <a:lnTo>
                      <a:pt x="0" y="212744"/>
                    </a:lnTo>
                    <a:lnTo>
                      <a:pt x="0" y="485092"/>
                    </a:lnTo>
                    <a:lnTo>
                      <a:pt x="56848" y="485092"/>
                    </a:lnTo>
                    <a:lnTo>
                      <a:pt x="56848" y="188671"/>
                    </a:lnTo>
                    <a:lnTo>
                      <a:pt x="193747" y="56848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0">
                    <a:schemeClr val="accent2">
                      <a:lumMod val="60000"/>
                      <a:lumOff val="40000"/>
                    </a:schemeClr>
                  </a:gs>
                  <a:gs pos="47000">
                    <a:schemeClr val="accent2"/>
                  </a:gs>
                </a:gsLst>
                <a:lin ang="540000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24" name="任意多边形: 形状 23" descr="82794117-b966-4b1f-a5a3-c593eb1fd8a3">
                <a:extLst>
                  <a:ext uri="{FF2B5EF4-FFF2-40B4-BE49-F238E27FC236}">
                    <a16:creationId xmlns:a16="http://schemas.microsoft.com/office/drawing/2014/main" xmlns="" id="{5A8B756A-F527-7185-A526-F0D3A2AD4B2B}"/>
                  </a:ext>
                </a:extLst>
              </p:cNvPr>
              <p:cNvSpPr/>
              <p:nvPr/>
            </p:nvSpPr>
            <p:spPr>
              <a:xfrm>
                <a:off x="5756189" y="2740513"/>
                <a:ext cx="253631" cy="147127"/>
              </a:xfrm>
              <a:custGeom>
                <a:avLst/>
                <a:gdLst>
                  <a:gd name="connsiteX0" fmla="*/ 0 w 398225"/>
                  <a:gd name="connsiteY0" fmla="*/ 56848 h 293955"/>
                  <a:gd name="connsiteX1" fmla="*/ 0 w 398225"/>
                  <a:gd name="connsiteY1" fmla="*/ 0 h 293955"/>
                  <a:gd name="connsiteX2" fmla="*/ 216805 w 398225"/>
                  <a:gd name="connsiteY2" fmla="*/ 0 h 293955"/>
                  <a:gd name="connsiteX3" fmla="*/ 398225 w 398225"/>
                  <a:gd name="connsiteY3" fmla="*/ 175184 h 293955"/>
                  <a:gd name="connsiteX4" fmla="*/ 398225 w 398225"/>
                  <a:gd name="connsiteY4" fmla="*/ 187656 h 293955"/>
                  <a:gd name="connsiteX5" fmla="*/ 398225 w 398225"/>
                  <a:gd name="connsiteY5" fmla="*/ 212599 h 293955"/>
                  <a:gd name="connsiteX6" fmla="*/ 398225 w 398225"/>
                  <a:gd name="connsiteY6" fmla="*/ 293956 h 293955"/>
                  <a:gd name="connsiteX7" fmla="*/ 341377 w 398225"/>
                  <a:gd name="connsiteY7" fmla="*/ 293956 h 293955"/>
                  <a:gd name="connsiteX8" fmla="*/ 341377 w 398225"/>
                  <a:gd name="connsiteY8" fmla="*/ 188671 h 293955"/>
                  <a:gd name="connsiteX9" fmla="*/ 204478 w 398225"/>
                  <a:gd name="connsiteY9" fmla="*/ 56848 h 293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8225" h="293955">
                    <a:moveTo>
                      <a:pt x="0" y="56848"/>
                    </a:moveTo>
                    <a:lnTo>
                      <a:pt x="0" y="0"/>
                    </a:lnTo>
                    <a:lnTo>
                      <a:pt x="216805" y="0"/>
                    </a:lnTo>
                    <a:lnTo>
                      <a:pt x="398225" y="175184"/>
                    </a:lnTo>
                    <a:lnTo>
                      <a:pt x="398225" y="187656"/>
                    </a:lnTo>
                    <a:lnTo>
                      <a:pt x="398225" y="212599"/>
                    </a:lnTo>
                    <a:lnTo>
                      <a:pt x="398225" y="293956"/>
                    </a:lnTo>
                    <a:lnTo>
                      <a:pt x="341377" y="293956"/>
                    </a:lnTo>
                    <a:lnTo>
                      <a:pt x="341377" y="188671"/>
                    </a:lnTo>
                    <a:lnTo>
                      <a:pt x="204478" y="568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4500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40" name="组合 39" descr="78a45605-389a-4a67-9c79-e721eaecb533">
                <a:extLst>
                  <a:ext uri="{FF2B5EF4-FFF2-40B4-BE49-F238E27FC236}">
                    <a16:creationId xmlns:a16="http://schemas.microsoft.com/office/drawing/2014/main" xmlns="" id="{F2F8B13C-A4D6-7C1D-447A-DF6DB803DFCA}"/>
                  </a:ext>
                </a:extLst>
              </p:cNvPr>
              <p:cNvGrpSpPr/>
              <p:nvPr/>
            </p:nvGrpSpPr>
            <p:grpSpPr>
              <a:xfrm>
                <a:off x="3412183" y="2607177"/>
                <a:ext cx="2583875" cy="3363169"/>
                <a:chOff x="3412183" y="2607177"/>
                <a:chExt cx="2583875" cy="3363169"/>
              </a:xfrm>
            </p:grpSpPr>
            <p:sp>
              <p:nvSpPr>
                <p:cNvPr id="19" name="ComponentBackground2" descr="0cb13756-92a5-4ca1-9d1c-b51dbc5992a6">
                  <a:extLst>
                    <a:ext uri="{FF2B5EF4-FFF2-40B4-BE49-F238E27FC236}">
                      <a16:creationId xmlns:a16="http://schemas.microsoft.com/office/drawing/2014/main" xmlns="" id="{C9B2AFB9-1A08-0B2C-A4B2-F0AF176ADA58}"/>
                    </a:ext>
                  </a:extLst>
                </p:cNvPr>
                <p:cNvSpPr/>
                <p:nvPr/>
              </p:nvSpPr>
              <p:spPr>
                <a:xfrm>
                  <a:off x="3412183" y="2607177"/>
                  <a:ext cx="2583875" cy="3284095"/>
                </a:xfrm>
                <a:custGeom>
                  <a:avLst/>
                  <a:gdLst>
                    <a:gd name="connsiteX0" fmla="*/ 113736 w 2653684"/>
                    <a:gd name="connsiteY0" fmla="*/ 0 h 3372822"/>
                    <a:gd name="connsiteX1" fmla="*/ 1415393 w 2653684"/>
                    <a:gd name="connsiteY1" fmla="*/ 0 h 3372822"/>
                    <a:gd name="connsiteX2" fmla="*/ 1585950 w 2653684"/>
                    <a:gd name="connsiteY2" fmla="*/ 153935 h 3372822"/>
                    <a:gd name="connsiteX3" fmla="*/ 2540044 w 2653684"/>
                    <a:gd name="connsiteY3" fmla="*/ 153935 h 3372822"/>
                    <a:gd name="connsiteX4" fmla="*/ 2653684 w 2653684"/>
                    <a:gd name="connsiteY4" fmla="*/ 233400 h 3372822"/>
                    <a:gd name="connsiteX5" fmla="*/ 2653684 w 2653684"/>
                    <a:gd name="connsiteY5" fmla="*/ 1207219 h 3372822"/>
                    <a:gd name="connsiteX6" fmla="*/ 2653684 w 2653684"/>
                    <a:gd name="connsiteY6" fmla="*/ 2319538 h 3372822"/>
                    <a:gd name="connsiteX7" fmla="*/ 2653684 w 2653684"/>
                    <a:gd name="connsiteY7" fmla="*/ 3293357 h 3372822"/>
                    <a:gd name="connsiteX8" fmla="*/ 2552659 w 2653684"/>
                    <a:gd name="connsiteY8" fmla="*/ 3372822 h 3372822"/>
                    <a:gd name="connsiteX9" fmla="*/ 107381 w 2653684"/>
                    <a:gd name="connsiteY9" fmla="*/ 3372822 h 3372822"/>
                    <a:gd name="connsiteX10" fmla="*/ 0 w 2653684"/>
                    <a:gd name="connsiteY10" fmla="*/ 3288362 h 3372822"/>
                    <a:gd name="connsiteX11" fmla="*/ 0 w 2653684"/>
                    <a:gd name="connsiteY11" fmla="*/ 2314543 h 3372822"/>
                    <a:gd name="connsiteX12" fmla="*/ 0 w 2653684"/>
                    <a:gd name="connsiteY12" fmla="*/ 1053284 h 3372822"/>
                    <a:gd name="connsiteX13" fmla="*/ 0 w 2653684"/>
                    <a:gd name="connsiteY13" fmla="*/ 79465 h 3372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53684" h="3372822">
                      <a:moveTo>
                        <a:pt x="113736" y="0"/>
                      </a:moveTo>
                      <a:lnTo>
                        <a:pt x="1415393" y="0"/>
                      </a:lnTo>
                      <a:lnTo>
                        <a:pt x="1585950" y="153935"/>
                      </a:lnTo>
                      <a:lnTo>
                        <a:pt x="2540044" y="153935"/>
                      </a:lnTo>
                      <a:lnTo>
                        <a:pt x="2653684" y="233400"/>
                      </a:lnTo>
                      <a:lnTo>
                        <a:pt x="2653684" y="1207219"/>
                      </a:lnTo>
                      <a:lnTo>
                        <a:pt x="2653684" y="2319538"/>
                      </a:lnTo>
                      <a:lnTo>
                        <a:pt x="2653684" y="3293357"/>
                      </a:lnTo>
                      <a:lnTo>
                        <a:pt x="2552659" y="3372822"/>
                      </a:lnTo>
                      <a:lnTo>
                        <a:pt x="107381" y="3372822"/>
                      </a:lnTo>
                      <a:lnTo>
                        <a:pt x="0" y="3288362"/>
                      </a:lnTo>
                      <a:lnTo>
                        <a:pt x="0" y="2314543"/>
                      </a:lnTo>
                      <a:lnTo>
                        <a:pt x="0" y="1053284"/>
                      </a:lnTo>
                      <a:lnTo>
                        <a:pt x="0" y="7946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88000">
                      <a:schemeClr val="accent1">
                        <a:alpha val="0"/>
                      </a:schemeClr>
                    </a:gs>
                  </a:gsLst>
                  <a:lin ang="5400000" scaled="0"/>
                </a:gradFill>
                <a:ln w="30301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18" name="Number2" descr="32b568f4-ce9b-4f6b-b116-7b865c01c48c">
                  <a:extLst>
                    <a:ext uri="{FF2B5EF4-FFF2-40B4-BE49-F238E27FC236}">
                      <a16:creationId xmlns:a16="http://schemas.microsoft.com/office/drawing/2014/main" xmlns="" id="{D1F8BEA5-C55C-152B-8316-BF37475B65D9}"/>
                    </a:ext>
                  </a:extLst>
                </p:cNvPr>
                <p:cNvSpPr/>
                <p:nvPr/>
              </p:nvSpPr>
              <p:spPr>
                <a:xfrm>
                  <a:off x="4217234" y="2908570"/>
                  <a:ext cx="975251" cy="82370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 anchor="b" anchorCtr="0">
                  <a:normAutofit fontScale="85000" lnSpcReduction="2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kumimoji="1" lang="en-US" altLang="zh-CN" sz="5400" b="1" i="1" dirty="0">
                      <a:effectLst>
                        <a:reflection stA="10000" endPos="45500" dir="5400000" sy="-100000" algn="bl" rotWithShape="0"/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</a:rPr>
                    <a:t>2</a:t>
                  </a:r>
                  <a:endParaRPr kumimoji="1" lang="zh-CN" altLang="en-US" sz="5400" b="1" i="1" dirty="0">
                    <a:effectLst>
                      <a:reflection stA="10000" endPos="45500" dir="5400000" sy="-100000" algn="bl" rotWithShape="0"/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50" name="Bullet2" descr="38038ff9-18e8-469f-9de3-74a69e64383b">
                  <a:extLst>
                    <a:ext uri="{FF2B5EF4-FFF2-40B4-BE49-F238E27FC236}">
                      <a16:creationId xmlns:a16="http://schemas.microsoft.com/office/drawing/2014/main" xmlns="" id="{779D013B-B2B6-C4A0-1734-347F1708D77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79929" y="3801006"/>
                  <a:ext cx="2449859" cy="7786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600" b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金融风控</a:t>
                  </a:r>
                  <a:endParaRPr lang="en-US" dirty="0"/>
                </a:p>
              </p:txBody>
            </p:sp>
            <p:sp>
              <p:nvSpPr>
                <p:cNvPr id="51" name="Text2" descr="f1b0006a-ce75-4596-9fb9-6e8a893fa51f">
                  <a:extLst>
                    <a:ext uri="{FF2B5EF4-FFF2-40B4-BE49-F238E27FC236}">
                      <a16:creationId xmlns:a16="http://schemas.microsoft.com/office/drawing/2014/main" xmlns="" id="{CB3AAEC1-F3D1-16E3-A097-A71598C37F7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479930" y="4694053"/>
                  <a:ext cx="2449859" cy="1276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00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在金融领域，用于风险识别和控制，保障金融系统的安全稳定运行。</a:t>
                  </a:r>
                  <a:endParaRPr lang="en-US" dirty="0"/>
                </a:p>
              </p:txBody>
            </p:sp>
          </p:grpSp>
        </p:grpSp>
        <p:grpSp>
          <p:nvGrpSpPr>
            <p:cNvPr id="44" name="组合 43" descr="5f31a171-cb97-498d-988e-a9d78cb1cc2e">
              <a:extLst>
                <a:ext uri="{FF2B5EF4-FFF2-40B4-BE49-F238E27FC236}">
                  <a16:creationId xmlns:a16="http://schemas.microsoft.com/office/drawing/2014/main" xmlns="" id="{62BEB98F-A937-9DFE-175F-71BC13FAF845}"/>
                </a:ext>
              </a:extLst>
            </p:cNvPr>
            <p:cNvGrpSpPr/>
            <p:nvPr/>
          </p:nvGrpSpPr>
          <p:grpSpPr>
            <a:xfrm>
              <a:off x="6169482" y="2596435"/>
              <a:ext cx="2609921" cy="3373911"/>
              <a:chOff x="6169482" y="2596435"/>
              <a:chExt cx="2609921" cy="3373911"/>
            </a:xfrm>
          </p:grpSpPr>
          <p:sp>
            <p:nvSpPr>
              <p:cNvPr id="100" name="任意多边形: 形状 99" descr="07433e58-15db-4974-904a-809bb8bd8c99">
                <a:extLst>
                  <a:ext uri="{FF2B5EF4-FFF2-40B4-BE49-F238E27FC236}">
                    <a16:creationId xmlns:a16="http://schemas.microsoft.com/office/drawing/2014/main" xmlns="" id="{9891539B-9531-02AB-1E6B-FDEFAA578FB8}"/>
                  </a:ext>
                </a:extLst>
              </p:cNvPr>
              <p:cNvSpPr/>
              <p:nvPr/>
            </p:nvSpPr>
            <p:spPr>
              <a:xfrm flipH="1">
                <a:off x="6175485" y="2601153"/>
                <a:ext cx="2597914" cy="2347869"/>
              </a:xfrm>
              <a:custGeom>
                <a:avLst/>
                <a:gdLst>
                  <a:gd name="connsiteX0" fmla="*/ 181130 w 4078981"/>
                  <a:gd name="connsiteY0" fmla="*/ 37996 h 4690964"/>
                  <a:gd name="connsiteX1" fmla="*/ 37995 w 4078981"/>
                  <a:gd name="connsiteY1" fmla="*/ 176199 h 4690964"/>
                  <a:gd name="connsiteX2" fmla="*/ 37995 w 4078981"/>
                  <a:gd name="connsiteY2" fmla="*/ 370671 h 4690964"/>
                  <a:gd name="connsiteX3" fmla="*/ 38140 w 4078981"/>
                  <a:gd name="connsiteY3" fmla="*/ 370671 h 4690964"/>
                  <a:gd name="connsiteX4" fmla="*/ 38140 w 4078981"/>
                  <a:gd name="connsiteY4" fmla="*/ 4308547 h 4690964"/>
                  <a:gd name="connsiteX5" fmla="*/ 37995 w 4078981"/>
                  <a:gd name="connsiteY5" fmla="*/ 4308547 h 4690964"/>
                  <a:gd name="connsiteX6" fmla="*/ 37995 w 4078981"/>
                  <a:gd name="connsiteY6" fmla="*/ 4509690 h 4690964"/>
                  <a:gd name="connsiteX7" fmla="*/ 176199 w 4078981"/>
                  <a:gd name="connsiteY7" fmla="*/ 4652824 h 4690964"/>
                  <a:gd name="connsiteX8" fmla="*/ 351964 w 4078981"/>
                  <a:gd name="connsiteY8" fmla="*/ 4652824 h 4690964"/>
                  <a:gd name="connsiteX9" fmla="*/ 362840 w 4078981"/>
                  <a:gd name="connsiteY9" fmla="*/ 4652824 h 4690964"/>
                  <a:gd name="connsiteX10" fmla="*/ 3753700 w 4078981"/>
                  <a:gd name="connsiteY10" fmla="*/ 4652824 h 4690964"/>
                  <a:gd name="connsiteX11" fmla="*/ 3759211 w 4078981"/>
                  <a:gd name="connsiteY11" fmla="*/ 4652824 h 4690964"/>
                  <a:gd name="connsiteX12" fmla="*/ 3902781 w 4078981"/>
                  <a:gd name="connsiteY12" fmla="*/ 4652824 h 4690964"/>
                  <a:gd name="connsiteX13" fmla="*/ 4040840 w 4078981"/>
                  <a:gd name="connsiteY13" fmla="*/ 4509690 h 4690964"/>
                  <a:gd name="connsiteX14" fmla="*/ 4040840 w 4078981"/>
                  <a:gd name="connsiteY14" fmla="*/ 4346107 h 4690964"/>
                  <a:gd name="connsiteX15" fmla="*/ 4040840 w 4078981"/>
                  <a:gd name="connsiteY15" fmla="*/ 4317248 h 4690964"/>
                  <a:gd name="connsiteX16" fmla="*/ 4040840 w 4078981"/>
                  <a:gd name="connsiteY16" fmla="*/ 633449 h 4690964"/>
                  <a:gd name="connsiteX17" fmla="*/ 4040841 w 4078981"/>
                  <a:gd name="connsiteY17" fmla="*/ 633449 h 4690964"/>
                  <a:gd name="connsiteX18" fmla="*/ 4040841 w 4078981"/>
                  <a:gd name="connsiteY18" fmla="*/ 463920 h 4690964"/>
                  <a:gd name="connsiteX19" fmla="*/ 3897706 w 4078981"/>
                  <a:gd name="connsiteY19" fmla="*/ 325861 h 4690964"/>
                  <a:gd name="connsiteX20" fmla="*/ 3751380 w 4078981"/>
                  <a:gd name="connsiteY20" fmla="*/ 325861 h 4690964"/>
                  <a:gd name="connsiteX21" fmla="*/ 3742824 w 4078981"/>
                  <a:gd name="connsiteY21" fmla="*/ 325861 h 4690964"/>
                  <a:gd name="connsiteX22" fmla="*/ 2411975 w 4078981"/>
                  <a:gd name="connsiteY22" fmla="*/ 325861 h 4690964"/>
                  <a:gd name="connsiteX23" fmla="*/ 2161815 w 4078981"/>
                  <a:gd name="connsiteY23" fmla="*/ 37996 h 4690964"/>
                  <a:gd name="connsiteX24" fmla="*/ 175184 w 4078981"/>
                  <a:gd name="connsiteY24" fmla="*/ 0 h 4690964"/>
                  <a:gd name="connsiteX25" fmla="*/ 2192269 w 4078981"/>
                  <a:gd name="connsiteY25" fmla="*/ 0 h 4690964"/>
                  <a:gd name="connsiteX26" fmla="*/ 2443299 w 4078981"/>
                  <a:gd name="connsiteY26" fmla="*/ 287720 h 4690964"/>
                  <a:gd name="connsiteX27" fmla="*/ 3742824 w 4078981"/>
                  <a:gd name="connsiteY27" fmla="*/ 287720 h 4690964"/>
                  <a:gd name="connsiteX28" fmla="*/ 3751380 w 4078981"/>
                  <a:gd name="connsiteY28" fmla="*/ 287720 h 4690964"/>
                  <a:gd name="connsiteX29" fmla="*/ 3903796 w 4078981"/>
                  <a:gd name="connsiteY29" fmla="*/ 287720 h 4690964"/>
                  <a:gd name="connsiteX30" fmla="*/ 4078981 w 4078981"/>
                  <a:gd name="connsiteY30" fmla="*/ 456668 h 4690964"/>
                  <a:gd name="connsiteX31" fmla="*/ 4078981 w 4078981"/>
                  <a:gd name="connsiteY31" fmla="*/ 469140 h 4690964"/>
                  <a:gd name="connsiteX32" fmla="*/ 4078981 w 4078981"/>
                  <a:gd name="connsiteY32" fmla="*/ 494229 h 4690964"/>
                  <a:gd name="connsiteX33" fmla="*/ 4078981 w 4078981"/>
                  <a:gd name="connsiteY33" fmla="*/ 650706 h 4690964"/>
                  <a:gd name="connsiteX34" fmla="*/ 4078980 w 4078981"/>
                  <a:gd name="connsiteY34" fmla="*/ 650706 h 4690964"/>
                  <a:gd name="connsiteX35" fmla="*/ 4078980 w 4078981"/>
                  <a:gd name="connsiteY35" fmla="*/ 4317248 h 4690964"/>
                  <a:gd name="connsiteX36" fmla="*/ 4078980 w 4078981"/>
                  <a:gd name="connsiteY36" fmla="*/ 4346107 h 4690964"/>
                  <a:gd name="connsiteX37" fmla="*/ 4078980 w 4078981"/>
                  <a:gd name="connsiteY37" fmla="*/ 4515635 h 4690964"/>
                  <a:gd name="connsiteX38" fmla="*/ 3910032 w 4078981"/>
                  <a:gd name="connsiteY38" fmla="*/ 4690819 h 4690964"/>
                  <a:gd name="connsiteX39" fmla="*/ 3897560 w 4078981"/>
                  <a:gd name="connsiteY39" fmla="*/ 4690819 h 4690964"/>
                  <a:gd name="connsiteX40" fmla="*/ 3872472 w 4078981"/>
                  <a:gd name="connsiteY40" fmla="*/ 4690819 h 4690964"/>
                  <a:gd name="connsiteX41" fmla="*/ 3759211 w 4078981"/>
                  <a:gd name="connsiteY41" fmla="*/ 4690819 h 4690964"/>
                  <a:gd name="connsiteX42" fmla="*/ 3759211 w 4078981"/>
                  <a:gd name="connsiteY42" fmla="*/ 4690964 h 4690964"/>
                  <a:gd name="connsiteX43" fmla="*/ 351964 w 4078981"/>
                  <a:gd name="connsiteY43" fmla="*/ 4690964 h 4690964"/>
                  <a:gd name="connsiteX44" fmla="*/ 351964 w 4078981"/>
                  <a:gd name="connsiteY44" fmla="*/ 4690820 h 4690964"/>
                  <a:gd name="connsiteX45" fmla="*/ 206364 w 4078981"/>
                  <a:gd name="connsiteY45" fmla="*/ 4690820 h 4690964"/>
                  <a:gd name="connsiteX46" fmla="*/ 181420 w 4078981"/>
                  <a:gd name="connsiteY46" fmla="*/ 4690820 h 4690964"/>
                  <a:gd name="connsiteX47" fmla="*/ 168948 w 4078981"/>
                  <a:gd name="connsiteY47" fmla="*/ 4690820 h 4690964"/>
                  <a:gd name="connsiteX48" fmla="*/ 0 w 4078981"/>
                  <a:gd name="connsiteY48" fmla="*/ 4515636 h 4690964"/>
                  <a:gd name="connsiteX49" fmla="*/ 0 w 4078981"/>
                  <a:gd name="connsiteY49" fmla="*/ 4308547 h 4690964"/>
                  <a:gd name="connsiteX50" fmla="*/ 0 w 4078981"/>
                  <a:gd name="connsiteY50" fmla="*/ 4279688 h 4690964"/>
                  <a:gd name="connsiteX51" fmla="*/ 0 w 4078981"/>
                  <a:gd name="connsiteY51" fmla="*/ 400401 h 4690964"/>
                  <a:gd name="connsiteX52" fmla="*/ 0 w 4078981"/>
                  <a:gd name="connsiteY52" fmla="*/ 370671 h 4690964"/>
                  <a:gd name="connsiteX53" fmla="*/ 0 w 4078981"/>
                  <a:gd name="connsiteY53" fmla="*/ 206364 h 4690964"/>
                  <a:gd name="connsiteX54" fmla="*/ 0 w 4078981"/>
                  <a:gd name="connsiteY54" fmla="*/ 181420 h 4690964"/>
                  <a:gd name="connsiteX55" fmla="*/ 0 w 4078981"/>
                  <a:gd name="connsiteY55" fmla="*/ 168948 h 469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078981" h="4690964">
                    <a:moveTo>
                      <a:pt x="181130" y="37996"/>
                    </a:moveTo>
                    <a:lnTo>
                      <a:pt x="37995" y="176199"/>
                    </a:lnTo>
                    <a:lnTo>
                      <a:pt x="37995" y="370671"/>
                    </a:lnTo>
                    <a:lnTo>
                      <a:pt x="38140" y="370671"/>
                    </a:lnTo>
                    <a:lnTo>
                      <a:pt x="38140" y="4308547"/>
                    </a:lnTo>
                    <a:lnTo>
                      <a:pt x="37995" y="4308547"/>
                    </a:lnTo>
                    <a:lnTo>
                      <a:pt x="37995" y="4509690"/>
                    </a:lnTo>
                    <a:lnTo>
                      <a:pt x="176199" y="4652824"/>
                    </a:lnTo>
                    <a:lnTo>
                      <a:pt x="351964" y="4652824"/>
                    </a:lnTo>
                    <a:lnTo>
                      <a:pt x="362840" y="4652824"/>
                    </a:lnTo>
                    <a:lnTo>
                      <a:pt x="3753700" y="4652824"/>
                    </a:lnTo>
                    <a:lnTo>
                      <a:pt x="3759211" y="4652824"/>
                    </a:lnTo>
                    <a:lnTo>
                      <a:pt x="3902781" y="4652824"/>
                    </a:lnTo>
                    <a:lnTo>
                      <a:pt x="4040840" y="4509690"/>
                    </a:lnTo>
                    <a:lnTo>
                      <a:pt x="4040840" y="4346107"/>
                    </a:lnTo>
                    <a:lnTo>
                      <a:pt x="4040840" y="4317248"/>
                    </a:lnTo>
                    <a:lnTo>
                      <a:pt x="4040840" y="633449"/>
                    </a:lnTo>
                    <a:lnTo>
                      <a:pt x="4040841" y="633449"/>
                    </a:lnTo>
                    <a:lnTo>
                      <a:pt x="4040841" y="463920"/>
                    </a:lnTo>
                    <a:lnTo>
                      <a:pt x="3897706" y="325861"/>
                    </a:lnTo>
                    <a:lnTo>
                      <a:pt x="3751380" y="325861"/>
                    </a:lnTo>
                    <a:lnTo>
                      <a:pt x="3742824" y="325861"/>
                    </a:lnTo>
                    <a:lnTo>
                      <a:pt x="2411975" y="325861"/>
                    </a:lnTo>
                    <a:lnTo>
                      <a:pt x="2161815" y="37996"/>
                    </a:lnTo>
                    <a:close/>
                    <a:moveTo>
                      <a:pt x="175184" y="0"/>
                    </a:moveTo>
                    <a:lnTo>
                      <a:pt x="2192269" y="0"/>
                    </a:lnTo>
                    <a:lnTo>
                      <a:pt x="2443299" y="287720"/>
                    </a:lnTo>
                    <a:lnTo>
                      <a:pt x="3742824" y="287720"/>
                    </a:lnTo>
                    <a:lnTo>
                      <a:pt x="3751380" y="287720"/>
                    </a:lnTo>
                    <a:lnTo>
                      <a:pt x="3903796" y="287720"/>
                    </a:lnTo>
                    <a:lnTo>
                      <a:pt x="4078981" y="456668"/>
                    </a:lnTo>
                    <a:lnTo>
                      <a:pt x="4078981" y="469140"/>
                    </a:lnTo>
                    <a:lnTo>
                      <a:pt x="4078981" y="494229"/>
                    </a:lnTo>
                    <a:lnTo>
                      <a:pt x="4078981" y="650706"/>
                    </a:lnTo>
                    <a:lnTo>
                      <a:pt x="4078980" y="650706"/>
                    </a:lnTo>
                    <a:lnTo>
                      <a:pt x="4078980" y="4317248"/>
                    </a:lnTo>
                    <a:lnTo>
                      <a:pt x="4078980" y="4346107"/>
                    </a:lnTo>
                    <a:lnTo>
                      <a:pt x="4078980" y="4515635"/>
                    </a:lnTo>
                    <a:lnTo>
                      <a:pt x="3910032" y="4690819"/>
                    </a:lnTo>
                    <a:lnTo>
                      <a:pt x="3897560" y="4690819"/>
                    </a:lnTo>
                    <a:lnTo>
                      <a:pt x="3872472" y="4690819"/>
                    </a:lnTo>
                    <a:lnTo>
                      <a:pt x="3759211" y="4690819"/>
                    </a:lnTo>
                    <a:lnTo>
                      <a:pt x="3759211" y="4690964"/>
                    </a:lnTo>
                    <a:lnTo>
                      <a:pt x="351964" y="4690964"/>
                    </a:lnTo>
                    <a:lnTo>
                      <a:pt x="351964" y="4690820"/>
                    </a:lnTo>
                    <a:lnTo>
                      <a:pt x="206364" y="4690820"/>
                    </a:lnTo>
                    <a:lnTo>
                      <a:pt x="181420" y="4690820"/>
                    </a:lnTo>
                    <a:lnTo>
                      <a:pt x="168948" y="4690820"/>
                    </a:lnTo>
                    <a:lnTo>
                      <a:pt x="0" y="4515636"/>
                    </a:lnTo>
                    <a:lnTo>
                      <a:pt x="0" y="4308547"/>
                    </a:lnTo>
                    <a:lnTo>
                      <a:pt x="0" y="4279688"/>
                    </a:lnTo>
                    <a:lnTo>
                      <a:pt x="0" y="400401"/>
                    </a:lnTo>
                    <a:lnTo>
                      <a:pt x="0" y="370671"/>
                    </a:lnTo>
                    <a:lnTo>
                      <a:pt x="0" y="206364"/>
                    </a:lnTo>
                    <a:lnTo>
                      <a:pt x="0" y="181420"/>
                    </a:lnTo>
                    <a:lnTo>
                      <a:pt x="0" y="1689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1" name="任意多边形: 形状 100" descr="c5b93f00-cdb6-4b2a-a18e-d650649a9e0c">
                <a:extLst>
                  <a:ext uri="{FF2B5EF4-FFF2-40B4-BE49-F238E27FC236}">
                    <a16:creationId xmlns:a16="http://schemas.microsoft.com/office/drawing/2014/main" xmlns="" id="{7C34AF40-5E97-8E52-75F6-7D23FBBD4D87}"/>
                  </a:ext>
                </a:extLst>
              </p:cNvPr>
              <p:cNvSpPr/>
              <p:nvPr/>
            </p:nvSpPr>
            <p:spPr>
              <a:xfrm flipH="1">
                <a:off x="7848653" y="2652324"/>
                <a:ext cx="863693" cy="95157"/>
              </a:xfrm>
              <a:custGeom>
                <a:avLst/>
                <a:gdLst>
                  <a:gd name="connsiteX0" fmla="*/ 221446 w 1356083"/>
                  <a:gd name="connsiteY0" fmla="*/ 0 h 190121"/>
                  <a:gd name="connsiteX1" fmla="*/ 226087 w 1356083"/>
                  <a:gd name="connsiteY1" fmla="*/ 0 h 190121"/>
                  <a:gd name="connsiteX2" fmla="*/ 237833 w 1356083"/>
                  <a:gd name="connsiteY2" fmla="*/ 0 h 190121"/>
                  <a:gd name="connsiteX3" fmla="*/ 1356083 w 1356083"/>
                  <a:gd name="connsiteY3" fmla="*/ 0 h 190121"/>
                  <a:gd name="connsiteX4" fmla="*/ 1356083 w 1356083"/>
                  <a:gd name="connsiteY4" fmla="*/ 20738 h 190121"/>
                  <a:gd name="connsiteX5" fmla="*/ 231307 w 1356083"/>
                  <a:gd name="connsiteY5" fmla="*/ 20738 h 190121"/>
                  <a:gd name="connsiteX6" fmla="*/ 142700 w 1356083"/>
                  <a:gd name="connsiteY6" fmla="*/ 106300 h 190121"/>
                  <a:gd name="connsiteX7" fmla="*/ 142700 w 1356083"/>
                  <a:gd name="connsiteY7" fmla="*/ 75410 h 190121"/>
                  <a:gd name="connsiteX8" fmla="*/ 116741 w 1356083"/>
                  <a:gd name="connsiteY8" fmla="*/ 0 h 190121"/>
                  <a:gd name="connsiteX9" fmla="*/ 197082 w 1356083"/>
                  <a:gd name="connsiteY9" fmla="*/ 0 h 190121"/>
                  <a:gd name="connsiteX10" fmla="*/ 0 w 1356083"/>
                  <a:gd name="connsiteY10" fmla="*/ 190121 h 190121"/>
                  <a:gd name="connsiteX11" fmla="*/ 0 w 1356083"/>
                  <a:gd name="connsiteY11" fmla="*/ 109780 h 19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56083" h="190121">
                    <a:moveTo>
                      <a:pt x="221446" y="0"/>
                    </a:moveTo>
                    <a:lnTo>
                      <a:pt x="226087" y="0"/>
                    </a:lnTo>
                    <a:lnTo>
                      <a:pt x="237833" y="0"/>
                    </a:lnTo>
                    <a:lnTo>
                      <a:pt x="1356083" y="0"/>
                    </a:lnTo>
                    <a:lnTo>
                      <a:pt x="1356083" y="20738"/>
                    </a:lnTo>
                    <a:lnTo>
                      <a:pt x="231307" y="20738"/>
                    </a:lnTo>
                    <a:lnTo>
                      <a:pt x="142700" y="106300"/>
                    </a:lnTo>
                    <a:lnTo>
                      <a:pt x="142700" y="75410"/>
                    </a:lnTo>
                    <a:close/>
                    <a:moveTo>
                      <a:pt x="116741" y="0"/>
                    </a:moveTo>
                    <a:lnTo>
                      <a:pt x="197082" y="0"/>
                    </a:lnTo>
                    <a:lnTo>
                      <a:pt x="0" y="190121"/>
                    </a:lnTo>
                    <a:lnTo>
                      <a:pt x="0" y="1097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2" name="任意多边形: 形状 101" descr="5f8bab08-2732-4b76-8474-34ea2080d409">
                <a:extLst>
                  <a:ext uri="{FF2B5EF4-FFF2-40B4-BE49-F238E27FC236}">
                    <a16:creationId xmlns:a16="http://schemas.microsoft.com/office/drawing/2014/main" xmlns="" id="{38F3AB42-2C9B-EE8F-9A35-4E85FA407A55}"/>
                  </a:ext>
                </a:extLst>
              </p:cNvPr>
              <p:cNvSpPr/>
              <p:nvPr/>
            </p:nvSpPr>
            <p:spPr>
              <a:xfrm flipH="1">
                <a:off x="6526744" y="2647679"/>
                <a:ext cx="750178" cy="76358"/>
              </a:xfrm>
              <a:custGeom>
                <a:avLst/>
                <a:gdLst>
                  <a:gd name="connsiteX0" fmla="*/ 964818 w 1177853"/>
                  <a:gd name="connsiteY0" fmla="*/ 0 h 152561"/>
                  <a:gd name="connsiteX1" fmla="*/ 1041099 w 1177853"/>
                  <a:gd name="connsiteY1" fmla="*/ 0 h 152561"/>
                  <a:gd name="connsiteX2" fmla="*/ 1177853 w 1177853"/>
                  <a:gd name="connsiteY2" fmla="*/ 152561 h 152561"/>
                  <a:gd name="connsiteX3" fmla="*/ 1101572 w 1177853"/>
                  <a:gd name="connsiteY3" fmla="*/ 152561 h 152561"/>
                  <a:gd name="connsiteX4" fmla="*/ 827484 w 1177853"/>
                  <a:gd name="connsiteY4" fmla="*/ 0 h 152561"/>
                  <a:gd name="connsiteX5" fmla="*/ 903765 w 1177853"/>
                  <a:gd name="connsiteY5" fmla="*/ 0 h 152561"/>
                  <a:gd name="connsiteX6" fmla="*/ 1040664 w 1177853"/>
                  <a:gd name="connsiteY6" fmla="*/ 152561 h 152561"/>
                  <a:gd name="connsiteX7" fmla="*/ 964383 w 1177853"/>
                  <a:gd name="connsiteY7" fmla="*/ 152561 h 152561"/>
                  <a:gd name="connsiteX8" fmla="*/ 690295 w 1177853"/>
                  <a:gd name="connsiteY8" fmla="*/ 0 h 152561"/>
                  <a:gd name="connsiteX9" fmla="*/ 766576 w 1177853"/>
                  <a:gd name="connsiteY9" fmla="*/ 0 h 152561"/>
                  <a:gd name="connsiteX10" fmla="*/ 903475 w 1177853"/>
                  <a:gd name="connsiteY10" fmla="*/ 152561 h 152561"/>
                  <a:gd name="connsiteX11" fmla="*/ 827049 w 1177853"/>
                  <a:gd name="connsiteY11" fmla="*/ 152561 h 152561"/>
                  <a:gd name="connsiteX12" fmla="*/ 553106 w 1177853"/>
                  <a:gd name="connsiteY12" fmla="*/ 0 h 152561"/>
                  <a:gd name="connsiteX13" fmla="*/ 629387 w 1177853"/>
                  <a:gd name="connsiteY13" fmla="*/ 0 h 152561"/>
                  <a:gd name="connsiteX14" fmla="*/ 766141 w 1177853"/>
                  <a:gd name="connsiteY14" fmla="*/ 152561 h 152561"/>
                  <a:gd name="connsiteX15" fmla="*/ 689860 w 1177853"/>
                  <a:gd name="connsiteY15" fmla="*/ 152561 h 152561"/>
                  <a:gd name="connsiteX16" fmla="*/ 415917 w 1177853"/>
                  <a:gd name="connsiteY16" fmla="*/ 0 h 152561"/>
                  <a:gd name="connsiteX17" fmla="*/ 492198 w 1177853"/>
                  <a:gd name="connsiteY17" fmla="*/ 0 h 152561"/>
                  <a:gd name="connsiteX18" fmla="*/ 628951 w 1177853"/>
                  <a:gd name="connsiteY18" fmla="*/ 152561 h 152561"/>
                  <a:gd name="connsiteX19" fmla="*/ 552671 w 1177853"/>
                  <a:gd name="connsiteY19" fmla="*/ 152561 h 152561"/>
                  <a:gd name="connsiteX20" fmla="*/ 0 w 1177853"/>
                  <a:gd name="connsiteY20" fmla="*/ 0 h 152561"/>
                  <a:gd name="connsiteX21" fmla="*/ 352544 w 1177853"/>
                  <a:gd name="connsiteY21" fmla="*/ 0 h 152561"/>
                  <a:gd name="connsiteX22" fmla="*/ 489298 w 1177853"/>
                  <a:gd name="connsiteY22" fmla="*/ 152561 h 152561"/>
                  <a:gd name="connsiteX23" fmla="*/ 136754 w 1177853"/>
                  <a:gd name="connsiteY23" fmla="*/ 152561 h 15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77853" h="152561">
                    <a:moveTo>
                      <a:pt x="964818" y="0"/>
                    </a:moveTo>
                    <a:lnTo>
                      <a:pt x="1041099" y="0"/>
                    </a:lnTo>
                    <a:lnTo>
                      <a:pt x="1177853" y="152561"/>
                    </a:lnTo>
                    <a:lnTo>
                      <a:pt x="1101572" y="152561"/>
                    </a:lnTo>
                    <a:close/>
                    <a:moveTo>
                      <a:pt x="827484" y="0"/>
                    </a:moveTo>
                    <a:lnTo>
                      <a:pt x="903765" y="0"/>
                    </a:lnTo>
                    <a:lnTo>
                      <a:pt x="1040664" y="152561"/>
                    </a:lnTo>
                    <a:lnTo>
                      <a:pt x="964383" y="152561"/>
                    </a:lnTo>
                    <a:close/>
                    <a:moveTo>
                      <a:pt x="690295" y="0"/>
                    </a:moveTo>
                    <a:lnTo>
                      <a:pt x="766576" y="0"/>
                    </a:lnTo>
                    <a:lnTo>
                      <a:pt x="903475" y="152561"/>
                    </a:lnTo>
                    <a:lnTo>
                      <a:pt x="827049" y="152561"/>
                    </a:lnTo>
                    <a:close/>
                    <a:moveTo>
                      <a:pt x="553106" y="0"/>
                    </a:moveTo>
                    <a:lnTo>
                      <a:pt x="629387" y="0"/>
                    </a:lnTo>
                    <a:lnTo>
                      <a:pt x="766141" y="152561"/>
                    </a:lnTo>
                    <a:lnTo>
                      <a:pt x="689860" y="152561"/>
                    </a:lnTo>
                    <a:close/>
                    <a:moveTo>
                      <a:pt x="415917" y="0"/>
                    </a:moveTo>
                    <a:lnTo>
                      <a:pt x="492198" y="0"/>
                    </a:lnTo>
                    <a:lnTo>
                      <a:pt x="628951" y="152561"/>
                    </a:lnTo>
                    <a:lnTo>
                      <a:pt x="552671" y="152561"/>
                    </a:lnTo>
                    <a:close/>
                    <a:moveTo>
                      <a:pt x="0" y="0"/>
                    </a:moveTo>
                    <a:lnTo>
                      <a:pt x="352544" y="0"/>
                    </a:lnTo>
                    <a:lnTo>
                      <a:pt x="489298" y="152561"/>
                    </a:lnTo>
                    <a:lnTo>
                      <a:pt x="136754" y="15256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3" name="任意多边形: 形状 102" descr="a5a3d915-7f39-4bc3-b8ee-48db116c4b3e">
                <a:extLst>
                  <a:ext uri="{FF2B5EF4-FFF2-40B4-BE49-F238E27FC236}">
                    <a16:creationId xmlns:a16="http://schemas.microsoft.com/office/drawing/2014/main" xmlns="" id="{15D8C8B0-00B2-38E1-E5F4-9A41D8BB3793}"/>
                  </a:ext>
                </a:extLst>
              </p:cNvPr>
              <p:cNvSpPr/>
              <p:nvPr/>
            </p:nvSpPr>
            <p:spPr>
              <a:xfrm flipH="1">
                <a:off x="8159643" y="2596435"/>
                <a:ext cx="619760" cy="242793"/>
              </a:xfrm>
              <a:custGeom>
                <a:avLst/>
                <a:gdLst>
                  <a:gd name="connsiteX0" fmla="*/ 973085 w 973084"/>
                  <a:gd name="connsiteY0" fmla="*/ 56848 h 485092"/>
                  <a:gd name="connsiteX1" fmla="*/ 973085 w 973084"/>
                  <a:gd name="connsiteY1" fmla="*/ 0 h 485092"/>
                  <a:gd name="connsiteX2" fmla="*/ 181420 w 973084"/>
                  <a:gd name="connsiteY2" fmla="*/ 0 h 485092"/>
                  <a:gd name="connsiteX3" fmla="*/ 0 w 973084"/>
                  <a:gd name="connsiteY3" fmla="*/ 175184 h 485092"/>
                  <a:gd name="connsiteX4" fmla="*/ 0 w 973084"/>
                  <a:gd name="connsiteY4" fmla="*/ 187656 h 485092"/>
                  <a:gd name="connsiteX5" fmla="*/ 0 w 973084"/>
                  <a:gd name="connsiteY5" fmla="*/ 212744 h 485092"/>
                  <a:gd name="connsiteX6" fmla="*/ 0 w 973084"/>
                  <a:gd name="connsiteY6" fmla="*/ 485092 h 485092"/>
                  <a:gd name="connsiteX7" fmla="*/ 56848 w 973084"/>
                  <a:gd name="connsiteY7" fmla="*/ 485092 h 485092"/>
                  <a:gd name="connsiteX8" fmla="*/ 56848 w 973084"/>
                  <a:gd name="connsiteY8" fmla="*/ 188671 h 485092"/>
                  <a:gd name="connsiteX9" fmla="*/ 193747 w 973084"/>
                  <a:gd name="connsiteY9" fmla="*/ 56848 h 4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084" h="485092">
                    <a:moveTo>
                      <a:pt x="973085" y="56848"/>
                    </a:moveTo>
                    <a:lnTo>
                      <a:pt x="973085" y="0"/>
                    </a:lnTo>
                    <a:lnTo>
                      <a:pt x="181420" y="0"/>
                    </a:lnTo>
                    <a:lnTo>
                      <a:pt x="0" y="175184"/>
                    </a:lnTo>
                    <a:lnTo>
                      <a:pt x="0" y="187656"/>
                    </a:lnTo>
                    <a:lnTo>
                      <a:pt x="0" y="212744"/>
                    </a:lnTo>
                    <a:lnTo>
                      <a:pt x="0" y="485092"/>
                    </a:lnTo>
                    <a:lnTo>
                      <a:pt x="56848" y="485092"/>
                    </a:lnTo>
                    <a:lnTo>
                      <a:pt x="56848" y="188671"/>
                    </a:lnTo>
                    <a:lnTo>
                      <a:pt x="193747" y="56848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0">
                    <a:schemeClr val="accent2">
                      <a:lumMod val="60000"/>
                      <a:lumOff val="40000"/>
                    </a:schemeClr>
                  </a:gs>
                  <a:gs pos="47000">
                    <a:schemeClr val="accent2"/>
                  </a:gs>
                </a:gsLst>
                <a:lin ang="540000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104" name="任意多边形: 形状 103" descr="e5f61a33-4086-43cd-8a8f-d2b42c8ffdfd">
                <a:extLst>
                  <a:ext uri="{FF2B5EF4-FFF2-40B4-BE49-F238E27FC236}">
                    <a16:creationId xmlns:a16="http://schemas.microsoft.com/office/drawing/2014/main" xmlns="" id="{A245948D-BF88-E679-B6E8-D1A5F2F68EBC}"/>
                  </a:ext>
                </a:extLst>
              </p:cNvPr>
              <p:cNvSpPr/>
              <p:nvPr/>
            </p:nvSpPr>
            <p:spPr>
              <a:xfrm flipH="1">
                <a:off x="6169482" y="2740513"/>
                <a:ext cx="253631" cy="147127"/>
              </a:xfrm>
              <a:custGeom>
                <a:avLst/>
                <a:gdLst>
                  <a:gd name="connsiteX0" fmla="*/ 0 w 398225"/>
                  <a:gd name="connsiteY0" fmla="*/ 56848 h 293955"/>
                  <a:gd name="connsiteX1" fmla="*/ 0 w 398225"/>
                  <a:gd name="connsiteY1" fmla="*/ 0 h 293955"/>
                  <a:gd name="connsiteX2" fmla="*/ 216805 w 398225"/>
                  <a:gd name="connsiteY2" fmla="*/ 0 h 293955"/>
                  <a:gd name="connsiteX3" fmla="*/ 398225 w 398225"/>
                  <a:gd name="connsiteY3" fmla="*/ 175184 h 293955"/>
                  <a:gd name="connsiteX4" fmla="*/ 398225 w 398225"/>
                  <a:gd name="connsiteY4" fmla="*/ 187656 h 293955"/>
                  <a:gd name="connsiteX5" fmla="*/ 398225 w 398225"/>
                  <a:gd name="connsiteY5" fmla="*/ 212599 h 293955"/>
                  <a:gd name="connsiteX6" fmla="*/ 398225 w 398225"/>
                  <a:gd name="connsiteY6" fmla="*/ 293956 h 293955"/>
                  <a:gd name="connsiteX7" fmla="*/ 341377 w 398225"/>
                  <a:gd name="connsiteY7" fmla="*/ 293956 h 293955"/>
                  <a:gd name="connsiteX8" fmla="*/ 341377 w 398225"/>
                  <a:gd name="connsiteY8" fmla="*/ 188671 h 293955"/>
                  <a:gd name="connsiteX9" fmla="*/ 204478 w 398225"/>
                  <a:gd name="connsiteY9" fmla="*/ 56848 h 293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8225" h="293955">
                    <a:moveTo>
                      <a:pt x="0" y="56848"/>
                    </a:moveTo>
                    <a:lnTo>
                      <a:pt x="0" y="0"/>
                    </a:lnTo>
                    <a:lnTo>
                      <a:pt x="216805" y="0"/>
                    </a:lnTo>
                    <a:lnTo>
                      <a:pt x="398225" y="175184"/>
                    </a:lnTo>
                    <a:lnTo>
                      <a:pt x="398225" y="187656"/>
                    </a:lnTo>
                    <a:lnTo>
                      <a:pt x="398225" y="212599"/>
                    </a:lnTo>
                    <a:lnTo>
                      <a:pt x="398225" y="293956"/>
                    </a:lnTo>
                    <a:lnTo>
                      <a:pt x="341377" y="293956"/>
                    </a:lnTo>
                    <a:lnTo>
                      <a:pt x="341377" y="188671"/>
                    </a:lnTo>
                    <a:lnTo>
                      <a:pt x="204478" y="568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4500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41" name="组合 40" descr="c4f30dae-2bb6-41f9-960d-691dc2733ed6">
                <a:extLst>
                  <a:ext uri="{FF2B5EF4-FFF2-40B4-BE49-F238E27FC236}">
                    <a16:creationId xmlns:a16="http://schemas.microsoft.com/office/drawing/2014/main" xmlns="" id="{CAE0D825-4CD2-18B2-8C6D-1016B9DF1200}"/>
                  </a:ext>
                </a:extLst>
              </p:cNvPr>
              <p:cNvGrpSpPr/>
              <p:nvPr/>
            </p:nvGrpSpPr>
            <p:grpSpPr>
              <a:xfrm>
                <a:off x="6183244" y="2607177"/>
                <a:ext cx="2583875" cy="3363169"/>
                <a:chOff x="6183244" y="2607177"/>
                <a:chExt cx="2583875" cy="3363169"/>
              </a:xfrm>
            </p:grpSpPr>
            <p:sp>
              <p:nvSpPr>
                <p:cNvPr id="99" name="ComponentBackground3" descr="8b55b414-e558-4218-9609-8fdffa0c0a9c">
                  <a:extLst>
                    <a:ext uri="{FF2B5EF4-FFF2-40B4-BE49-F238E27FC236}">
                      <a16:creationId xmlns:a16="http://schemas.microsoft.com/office/drawing/2014/main" xmlns="" id="{E4B29284-845F-09C4-6DBD-17EB273D7C78}"/>
                    </a:ext>
                  </a:extLst>
                </p:cNvPr>
                <p:cNvSpPr/>
                <p:nvPr/>
              </p:nvSpPr>
              <p:spPr>
                <a:xfrm flipH="1">
                  <a:off x="6183244" y="2607177"/>
                  <a:ext cx="2583875" cy="3284095"/>
                </a:xfrm>
                <a:custGeom>
                  <a:avLst/>
                  <a:gdLst>
                    <a:gd name="connsiteX0" fmla="*/ 113736 w 2653684"/>
                    <a:gd name="connsiteY0" fmla="*/ 0 h 3372822"/>
                    <a:gd name="connsiteX1" fmla="*/ 1415393 w 2653684"/>
                    <a:gd name="connsiteY1" fmla="*/ 0 h 3372822"/>
                    <a:gd name="connsiteX2" fmla="*/ 1585950 w 2653684"/>
                    <a:gd name="connsiteY2" fmla="*/ 153935 h 3372822"/>
                    <a:gd name="connsiteX3" fmla="*/ 2540044 w 2653684"/>
                    <a:gd name="connsiteY3" fmla="*/ 153935 h 3372822"/>
                    <a:gd name="connsiteX4" fmla="*/ 2653684 w 2653684"/>
                    <a:gd name="connsiteY4" fmla="*/ 233400 h 3372822"/>
                    <a:gd name="connsiteX5" fmla="*/ 2653684 w 2653684"/>
                    <a:gd name="connsiteY5" fmla="*/ 1207219 h 3372822"/>
                    <a:gd name="connsiteX6" fmla="*/ 2653684 w 2653684"/>
                    <a:gd name="connsiteY6" fmla="*/ 2319538 h 3372822"/>
                    <a:gd name="connsiteX7" fmla="*/ 2653684 w 2653684"/>
                    <a:gd name="connsiteY7" fmla="*/ 3293357 h 3372822"/>
                    <a:gd name="connsiteX8" fmla="*/ 2552659 w 2653684"/>
                    <a:gd name="connsiteY8" fmla="*/ 3372822 h 3372822"/>
                    <a:gd name="connsiteX9" fmla="*/ 107381 w 2653684"/>
                    <a:gd name="connsiteY9" fmla="*/ 3372822 h 3372822"/>
                    <a:gd name="connsiteX10" fmla="*/ 0 w 2653684"/>
                    <a:gd name="connsiteY10" fmla="*/ 3288362 h 3372822"/>
                    <a:gd name="connsiteX11" fmla="*/ 0 w 2653684"/>
                    <a:gd name="connsiteY11" fmla="*/ 2314543 h 3372822"/>
                    <a:gd name="connsiteX12" fmla="*/ 0 w 2653684"/>
                    <a:gd name="connsiteY12" fmla="*/ 1053284 h 3372822"/>
                    <a:gd name="connsiteX13" fmla="*/ 0 w 2653684"/>
                    <a:gd name="connsiteY13" fmla="*/ 79465 h 3372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53684" h="3372822">
                      <a:moveTo>
                        <a:pt x="113736" y="0"/>
                      </a:moveTo>
                      <a:lnTo>
                        <a:pt x="1415393" y="0"/>
                      </a:lnTo>
                      <a:lnTo>
                        <a:pt x="1585950" y="153935"/>
                      </a:lnTo>
                      <a:lnTo>
                        <a:pt x="2540044" y="153935"/>
                      </a:lnTo>
                      <a:lnTo>
                        <a:pt x="2653684" y="233400"/>
                      </a:lnTo>
                      <a:lnTo>
                        <a:pt x="2653684" y="1207219"/>
                      </a:lnTo>
                      <a:lnTo>
                        <a:pt x="2653684" y="2319538"/>
                      </a:lnTo>
                      <a:lnTo>
                        <a:pt x="2653684" y="3293357"/>
                      </a:lnTo>
                      <a:lnTo>
                        <a:pt x="2552659" y="3372822"/>
                      </a:lnTo>
                      <a:lnTo>
                        <a:pt x="107381" y="3372822"/>
                      </a:lnTo>
                      <a:lnTo>
                        <a:pt x="0" y="3288362"/>
                      </a:lnTo>
                      <a:lnTo>
                        <a:pt x="0" y="2314543"/>
                      </a:lnTo>
                      <a:lnTo>
                        <a:pt x="0" y="1053284"/>
                      </a:lnTo>
                      <a:lnTo>
                        <a:pt x="0" y="7946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88000">
                      <a:schemeClr val="accent1">
                        <a:alpha val="0"/>
                      </a:schemeClr>
                    </a:gs>
                  </a:gsLst>
                  <a:lin ang="5400000" scaled="0"/>
                </a:gradFill>
                <a:ln w="30301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98" name="Number3" descr="253f5652-903e-4c40-8e8a-a5de530d6ea4">
                  <a:extLst>
                    <a:ext uri="{FF2B5EF4-FFF2-40B4-BE49-F238E27FC236}">
                      <a16:creationId xmlns:a16="http://schemas.microsoft.com/office/drawing/2014/main" xmlns="" id="{C122B220-C33A-B520-92CB-12AEA6A9C4AE}"/>
                    </a:ext>
                  </a:extLst>
                </p:cNvPr>
                <p:cNvSpPr/>
                <p:nvPr/>
              </p:nvSpPr>
              <p:spPr>
                <a:xfrm flipH="1">
                  <a:off x="6986816" y="2908570"/>
                  <a:ext cx="975251" cy="82370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 anchor="b" anchorCtr="0">
                  <a:normAutofit fontScale="85000" lnSpcReduction="2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kumimoji="1" lang="en-US" altLang="zh-CN" sz="5400" b="1" i="1" dirty="0">
                      <a:effectLst>
                        <a:reflection stA="10000" endPos="45500" dir="5400000" sy="-100000" algn="bl" rotWithShape="0"/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</a:rPr>
                    <a:t>3</a:t>
                  </a:r>
                  <a:endParaRPr kumimoji="1" lang="zh-CN" altLang="en-US" sz="5400" b="1" i="1" dirty="0">
                    <a:effectLst>
                      <a:reflection stA="10000" endPos="45500" dir="5400000" sy="-100000" algn="bl" rotWithShape="0"/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95" name="Bullet3" descr="3dc91f8c-992b-4fd5-9f69-be6d34719c19">
                  <a:extLst>
                    <a:ext uri="{FF2B5EF4-FFF2-40B4-BE49-F238E27FC236}">
                      <a16:creationId xmlns:a16="http://schemas.microsoft.com/office/drawing/2014/main" xmlns="" id="{C73C81E4-FBB9-1BEF-1CD4-03733F9757F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flipH="1">
                  <a:off x="6249512" y="3801006"/>
                  <a:ext cx="2449859" cy="77864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600" b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工业自动化</a:t>
                  </a:r>
                  <a:endParaRPr lang="en-US" dirty="0"/>
                </a:p>
              </p:txBody>
            </p:sp>
            <p:sp>
              <p:nvSpPr>
                <p:cNvPr id="96" name="Text3" descr="473e7251-cbf2-46d6-91f4-24109cd2b782">
                  <a:extLst>
                    <a:ext uri="{FF2B5EF4-FFF2-40B4-BE49-F238E27FC236}">
                      <a16:creationId xmlns:a16="http://schemas.microsoft.com/office/drawing/2014/main" xmlns="" id="{A1FD9480-298D-455F-FE7C-0EC793640DA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flipH="1">
                  <a:off x="6249510" y="4694053"/>
                  <a:ext cx="2449859" cy="127629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00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推动工业生产的自动化和智能化，提高生产效率和产品质量。</a:t>
                  </a:r>
                  <a:endParaRPr lang="en-US" dirty="0"/>
                </a:p>
              </p:txBody>
            </p:sp>
          </p:grpSp>
        </p:grpSp>
        <p:grpSp>
          <p:nvGrpSpPr>
            <p:cNvPr id="46" name="组合 45" descr="3cf21c46-bccd-43ba-a502-4903e07d9ddc">
              <a:extLst>
                <a:ext uri="{FF2B5EF4-FFF2-40B4-BE49-F238E27FC236}">
                  <a16:creationId xmlns:a16="http://schemas.microsoft.com/office/drawing/2014/main" xmlns="" id="{087097AC-5D83-66FA-9A5A-51C1B646C6A6}"/>
                </a:ext>
              </a:extLst>
            </p:cNvPr>
            <p:cNvGrpSpPr/>
            <p:nvPr/>
          </p:nvGrpSpPr>
          <p:grpSpPr>
            <a:xfrm>
              <a:off x="8939064" y="2126893"/>
              <a:ext cx="2609921" cy="3428173"/>
              <a:chOff x="8939064" y="2126893"/>
              <a:chExt cx="2609921" cy="3428173"/>
            </a:xfrm>
          </p:grpSpPr>
          <p:sp>
            <p:nvSpPr>
              <p:cNvPr id="87" name="任意多边形: 形状 86" descr="6df443a4-413b-45dd-86f4-a4bf56bb4bf9">
                <a:extLst>
                  <a:ext uri="{FF2B5EF4-FFF2-40B4-BE49-F238E27FC236}">
                    <a16:creationId xmlns:a16="http://schemas.microsoft.com/office/drawing/2014/main" xmlns="" id="{CB386212-6830-E8F5-3989-3CDE275931DE}"/>
                  </a:ext>
                </a:extLst>
              </p:cNvPr>
              <p:cNvSpPr/>
              <p:nvPr/>
            </p:nvSpPr>
            <p:spPr>
              <a:xfrm flipH="1">
                <a:off x="8945067" y="2131611"/>
                <a:ext cx="2597914" cy="2347869"/>
              </a:xfrm>
              <a:custGeom>
                <a:avLst/>
                <a:gdLst>
                  <a:gd name="connsiteX0" fmla="*/ 181130 w 4078981"/>
                  <a:gd name="connsiteY0" fmla="*/ 37996 h 4690964"/>
                  <a:gd name="connsiteX1" fmla="*/ 37995 w 4078981"/>
                  <a:gd name="connsiteY1" fmla="*/ 176199 h 4690964"/>
                  <a:gd name="connsiteX2" fmla="*/ 37995 w 4078981"/>
                  <a:gd name="connsiteY2" fmla="*/ 370671 h 4690964"/>
                  <a:gd name="connsiteX3" fmla="*/ 38140 w 4078981"/>
                  <a:gd name="connsiteY3" fmla="*/ 370671 h 4690964"/>
                  <a:gd name="connsiteX4" fmla="*/ 38140 w 4078981"/>
                  <a:gd name="connsiteY4" fmla="*/ 4308547 h 4690964"/>
                  <a:gd name="connsiteX5" fmla="*/ 37995 w 4078981"/>
                  <a:gd name="connsiteY5" fmla="*/ 4308547 h 4690964"/>
                  <a:gd name="connsiteX6" fmla="*/ 37995 w 4078981"/>
                  <a:gd name="connsiteY6" fmla="*/ 4509690 h 4690964"/>
                  <a:gd name="connsiteX7" fmla="*/ 176199 w 4078981"/>
                  <a:gd name="connsiteY7" fmla="*/ 4652824 h 4690964"/>
                  <a:gd name="connsiteX8" fmla="*/ 351964 w 4078981"/>
                  <a:gd name="connsiteY8" fmla="*/ 4652824 h 4690964"/>
                  <a:gd name="connsiteX9" fmla="*/ 362840 w 4078981"/>
                  <a:gd name="connsiteY9" fmla="*/ 4652824 h 4690964"/>
                  <a:gd name="connsiteX10" fmla="*/ 3753700 w 4078981"/>
                  <a:gd name="connsiteY10" fmla="*/ 4652824 h 4690964"/>
                  <a:gd name="connsiteX11" fmla="*/ 3759211 w 4078981"/>
                  <a:gd name="connsiteY11" fmla="*/ 4652824 h 4690964"/>
                  <a:gd name="connsiteX12" fmla="*/ 3902781 w 4078981"/>
                  <a:gd name="connsiteY12" fmla="*/ 4652824 h 4690964"/>
                  <a:gd name="connsiteX13" fmla="*/ 4040840 w 4078981"/>
                  <a:gd name="connsiteY13" fmla="*/ 4509690 h 4690964"/>
                  <a:gd name="connsiteX14" fmla="*/ 4040840 w 4078981"/>
                  <a:gd name="connsiteY14" fmla="*/ 4346107 h 4690964"/>
                  <a:gd name="connsiteX15" fmla="*/ 4040840 w 4078981"/>
                  <a:gd name="connsiteY15" fmla="*/ 4317248 h 4690964"/>
                  <a:gd name="connsiteX16" fmla="*/ 4040840 w 4078981"/>
                  <a:gd name="connsiteY16" fmla="*/ 633449 h 4690964"/>
                  <a:gd name="connsiteX17" fmla="*/ 4040841 w 4078981"/>
                  <a:gd name="connsiteY17" fmla="*/ 633449 h 4690964"/>
                  <a:gd name="connsiteX18" fmla="*/ 4040841 w 4078981"/>
                  <a:gd name="connsiteY18" fmla="*/ 463920 h 4690964"/>
                  <a:gd name="connsiteX19" fmla="*/ 3897706 w 4078981"/>
                  <a:gd name="connsiteY19" fmla="*/ 325861 h 4690964"/>
                  <a:gd name="connsiteX20" fmla="*/ 3751380 w 4078981"/>
                  <a:gd name="connsiteY20" fmla="*/ 325861 h 4690964"/>
                  <a:gd name="connsiteX21" fmla="*/ 3742824 w 4078981"/>
                  <a:gd name="connsiteY21" fmla="*/ 325861 h 4690964"/>
                  <a:gd name="connsiteX22" fmla="*/ 2411975 w 4078981"/>
                  <a:gd name="connsiteY22" fmla="*/ 325861 h 4690964"/>
                  <a:gd name="connsiteX23" fmla="*/ 2161815 w 4078981"/>
                  <a:gd name="connsiteY23" fmla="*/ 37996 h 4690964"/>
                  <a:gd name="connsiteX24" fmla="*/ 175184 w 4078981"/>
                  <a:gd name="connsiteY24" fmla="*/ 0 h 4690964"/>
                  <a:gd name="connsiteX25" fmla="*/ 2192269 w 4078981"/>
                  <a:gd name="connsiteY25" fmla="*/ 0 h 4690964"/>
                  <a:gd name="connsiteX26" fmla="*/ 2443299 w 4078981"/>
                  <a:gd name="connsiteY26" fmla="*/ 287720 h 4690964"/>
                  <a:gd name="connsiteX27" fmla="*/ 3742824 w 4078981"/>
                  <a:gd name="connsiteY27" fmla="*/ 287720 h 4690964"/>
                  <a:gd name="connsiteX28" fmla="*/ 3751380 w 4078981"/>
                  <a:gd name="connsiteY28" fmla="*/ 287720 h 4690964"/>
                  <a:gd name="connsiteX29" fmla="*/ 3903796 w 4078981"/>
                  <a:gd name="connsiteY29" fmla="*/ 287720 h 4690964"/>
                  <a:gd name="connsiteX30" fmla="*/ 4078981 w 4078981"/>
                  <a:gd name="connsiteY30" fmla="*/ 456668 h 4690964"/>
                  <a:gd name="connsiteX31" fmla="*/ 4078981 w 4078981"/>
                  <a:gd name="connsiteY31" fmla="*/ 469140 h 4690964"/>
                  <a:gd name="connsiteX32" fmla="*/ 4078981 w 4078981"/>
                  <a:gd name="connsiteY32" fmla="*/ 494229 h 4690964"/>
                  <a:gd name="connsiteX33" fmla="*/ 4078981 w 4078981"/>
                  <a:gd name="connsiteY33" fmla="*/ 650706 h 4690964"/>
                  <a:gd name="connsiteX34" fmla="*/ 4078980 w 4078981"/>
                  <a:gd name="connsiteY34" fmla="*/ 650706 h 4690964"/>
                  <a:gd name="connsiteX35" fmla="*/ 4078980 w 4078981"/>
                  <a:gd name="connsiteY35" fmla="*/ 4317248 h 4690964"/>
                  <a:gd name="connsiteX36" fmla="*/ 4078980 w 4078981"/>
                  <a:gd name="connsiteY36" fmla="*/ 4346107 h 4690964"/>
                  <a:gd name="connsiteX37" fmla="*/ 4078980 w 4078981"/>
                  <a:gd name="connsiteY37" fmla="*/ 4515635 h 4690964"/>
                  <a:gd name="connsiteX38" fmla="*/ 3910032 w 4078981"/>
                  <a:gd name="connsiteY38" fmla="*/ 4690819 h 4690964"/>
                  <a:gd name="connsiteX39" fmla="*/ 3897560 w 4078981"/>
                  <a:gd name="connsiteY39" fmla="*/ 4690819 h 4690964"/>
                  <a:gd name="connsiteX40" fmla="*/ 3872472 w 4078981"/>
                  <a:gd name="connsiteY40" fmla="*/ 4690819 h 4690964"/>
                  <a:gd name="connsiteX41" fmla="*/ 3759211 w 4078981"/>
                  <a:gd name="connsiteY41" fmla="*/ 4690819 h 4690964"/>
                  <a:gd name="connsiteX42" fmla="*/ 3759211 w 4078981"/>
                  <a:gd name="connsiteY42" fmla="*/ 4690964 h 4690964"/>
                  <a:gd name="connsiteX43" fmla="*/ 351964 w 4078981"/>
                  <a:gd name="connsiteY43" fmla="*/ 4690964 h 4690964"/>
                  <a:gd name="connsiteX44" fmla="*/ 351964 w 4078981"/>
                  <a:gd name="connsiteY44" fmla="*/ 4690820 h 4690964"/>
                  <a:gd name="connsiteX45" fmla="*/ 206364 w 4078981"/>
                  <a:gd name="connsiteY45" fmla="*/ 4690820 h 4690964"/>
                  <a:gd name="connsiteX46" fmla="*/ 181420 w 4078981"/>
                  <a:gd name="connsiteY46" fmla="*/ 4690820 h 4690964"/>
                  <a:gd name="connsiteX47" fmla="*/ 168948 w 4078981"/>
                  <a:gd name="connsiteY47" fmla="*/ 4690820 h 4690964"/>
                  <a:gd name="connsiteX48" fmla="*/ 0 w 4078981"/>
                  <a:gd name="connsiteY48" fmla="*/ 4515636 h 4690964"/>
                  <a:gd name="connsiteX49" fmla="*/ 0 w 4078981"/>
                  <a:gd name="connsiteY49" fmla="*/ 4308547 h 4690964"/>
                  <a:gd name="connsiteX50" fmla="*/ 0 w 4078981"/>
                  <a:gd name="connsiteY50" fmla="*/ 4279688 h 4690964"/>
                  <a:gd name="connsiteX51" fmla="*/ 0 w 4078981"/>
                  <a:gd name="connsiteY51" fmla="*/ 400401 h 4690964"/>
                  <a:gd name="connsiteX52" fmla="*/ 0 w 4078981"/>
                  <a:gd name="connsiteY52" fmla="*/ 370671 h 4690964"/>
                  <a:gd name="connsiteX53" fmla="*/ 0 w 4078981"/>
                  <a:gd name="connsiteY53" fmla="*/ 206364 h 4690964"/>
                  <a:gd name="connsiteX54" fmla="*/ 0 w 4078981"/>
                  <a:gd name="connsiteY54" fmla="*/ 181420 h 4690964"/>
                  <a:gd name="connsiteX55" fmla="*/ 0 w 4078981"/>
                  <a:gd name="connsiteY55" fmla="*/ 168948 h 469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4078981" h="4690964">
                    <a:moveTo>
                      <a:pt x="181130" y="37996"/>
                    </a:moveTo>
                    <a:lnTo>
                      <a:pt x="37995" y="176199"/>
                    </a:lnTo>
                    <a:lnTo>
                      <a:pt x="37995" y="370671"/>
                    </a:lnTo>
                    <a:lnTo>
                      <a:pt x="38140" y="370671"/>
                    </a:lnTo>
                    <a:lnTo>
                      <a:pt x="38140" y="4308547"/>
                    </a:lnTo>
                    <a:lnTo>
                      <a:pt x="37995" y="4308547"/>
                    </a:lnTo>
                    <a:lnTo>
                      <a:pt x="37995" y="4509690"/>
                    </a:lnTo>
                    <a:lnTo>
                      <a:pt x="176199" y="4652824"/>
                    </a:lnTo>
                    <a:lnTo>
                      <a:pt x="351964" y="4652824"/>
                    </a:lnTo>
                    <a:lnTo>
                      <a:pt x="362840" y="4652824"/>
                    </a:lnTo>
                    <a:lnTo>
                      <a:pt x="3753700" y="4652824"/>
                    </a:lnTo>
                    <a:lnTo>
                      <a:pt x="3759211" y="4652824"/>
                    </a:lnTo>
                    <a:lnTo>
                      <a:pt x="3902781" y="4652824"/>
                    </a:lnTo>
                    <a:lnTo>
                      <a:pt x="4040840" y="4509690"/>
                    </a:lnTo>
                    <a:lnTo>
                      <a:pt x="4040840" y="4346107"/>
                    </a:lnTo>
                    <a:lnTo>
                      <a:pt x="4040840" y="4317248"/>
                    </a:lnTo>
                    <a:lnTo>
                      <a:pt x="4040840" y="633449"/>
                    </a:lnTo>
                    <a:lnTo>
                      <a:pt x="4040841" y="633449"/>
                    </a:lnTo>
                    <a:lnTo>
                      <a:pt x="4040841" y="463920"/>
                    </a:lnTo>
                    <a:lnTo>
                      <a:pt x="3897706" y="325861"/>
                    </a:lnTo>
                    <a:lnTo>
                      <a:pt x="3751380" y="325861"/>
                    </a:lnTo>
                    <a:lnTo>
                      <a:pt x="3742824" y="325861"/>
                    </a:lnTo>
                    <a:lnTo>
                      <a:pt x="2411975" y="325861"/>
                    </a:lnTo>
                    <a:lnTo>
                      <a:pt x="2161815" y="37996"/>
                    </a:lnTo>
                    <a:close/>
                    <a:moveTo>
                      <a:pt x="175184" y="0"/>
                    </a:moveTo>
                    <a:lnTo>
                      <a:pt x="2192269" y="0"/>
                    </a:lnTo>
                    <a:lnTo>
                      <a:pt x="2443299" y="287720"/>
                    </a:lnTo>
                    <a:lnTo>
                      <a:pt x="3742824" y="287720"/>
                    </a:lnTo>
                    <a:lnTo>
                      <a:pt x="3751380" y="287720"/>
                    </a:lnTo>
                    <a:lnTo>
                      <a:pt x="3903796" y="287720"/>
                    </a:lnTo>
                    <a:lnTo>
                      <a:pt x="4078981" y="456668"/>
                    </a:lnTo>
                    <a:lnTo>
                      <a:pt x="4078981" y="469140"/>
                    </a:lnTo>
                    <a:lnTo>
                      <a:pt x="4078981" y="494229"/>
                    </a:lnTo>
                    <a:lnTo>
                      <a:pt x="4078981" y="650706"/>
                    </a:lnTo>
                    <a:lnTo>
                      <a:pt x="4078980" y="650706"/>
                    </a:lnTo>
                    <a:lnTo>
                      <a:pt x="4078980" y="4317248"/>
                    </a:lnTo>
                    <a:lnTo>
                      <a:pt x="4078980" y="4346107"/>
                    </a:lnTo>
                    <a:lnTo>
                      <a:pt x="4078980" y="4515635"/>
                    </a:lnTo>
                    <a:lnTo>
                      <a:pt x="3910032" y="4690819"/>
                    </a:lnTo>
                    <a:lnTo>
                      <a:pt x="3897560" y="4690819"/>
                    </a:lnTo>
                    <a:lnTo>
                      <a:pt x="3872472" y="4690819"/>
                    </a:lnTo>
                    <a:lnTo>
                      <a:pt x="3759211" y="4690819"/>
                    </a:lnTo>
                    <a:lnTo>
                      <a:pt x="3759211" y="4690964"/>
                    </a:lnTo>
                    <a:lnTo>
                      <a:pt x="351964" y="4690964"/>
                    </a:lnTo>
                    <a:lnTo>
                      <a:pt x="351964" y="4690820"/>
                    </a:lnTo>
                    <a:lnTo>
                      <a:pt x="206364" y="4690820"/>
                    </a:lnTo>
                    <a:lnTo>
                      <a:pt x="181420" y="4690820"/>
                    </a:lnTo>
                    <a:lnTo>
                      <a:pt x="168948" y="4690820"/>
                    </a:lnTo>
                    <a:lnTo>
                      <a:pt x="0" y="4515636"/>
                    </a:lnTo>
                    <a:lnTo>
                      <a:pt x="0" y="4308547"/>
                    </a:lnTo>
                    <a:lnTo>
                      <a:pt x="0" y="4279688"/>
                    </a:lnTo>
                    <a:lnTo>
                      <a:pt x="0" y="400401"/>
                    </a:lnTo>
                    <a:lnTo>
                      <a:pt x="0" y="370671"/>
                    </a:lnTo>
                    <a:lnTo>
                      <a:pt x="0" y="206364"/>
                    </a:lnTo>
                    <a:lnTo>
                      <a:pt x="0" y="181420"/>
                    </a:lnTo>
                    <a:lnTo>
                      <a:pt x="0" y="1689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8" name="任意多边形: 形状 87" descr="8bedcbca-dc97-4cd6-858b-5cbc5a5b539e">
                <a:extLst>
                  <a:ext uri="{FF2B5EF4-FFF2-40B4-BE49-F238E27FC236}">
                    <a16:creationId xmlns:a16="http://schemas.microsoft.com/office/drawing/2014/main" xmlns="" id="{C328B63C-CAAF-1D1B-449F-D2AADE28C8A4}"/>
                  </a:ext>
                </a:extLst>
              </p:cNvPr>
              <p:cNvSpPr/>
              <p:nvPr/>
            </p:nvSpPr>
            <p:spPr>
              <a:xfrm flipH="1">
                <a:off x="10618235" y="2182782"/>
                <a:ext cx="863693" cy="95157"/>
              </a:xfrm>
              <a:custGeom>
                <a:avLst/>
                <a:gdLst>
                  <a:gd name="connsiteX0" fmla="*/ 221446 w 1356083"/>
                  <a:gd name="connsiteY0" fmla="*/ 0 h 190121"/>
                  <a:gd name="connsiteX1" fmla="*/ 226087 w 1356083"/>
                  <a:gd name="connsiteY1" fmla="*/ 0 h 190121"/>
                  <a:gd name="connsiteX2" fmla="*/ 237833 w 1356083"/>
                  <a:gd name="connsiteY2" fmla="*/ 0 h 190121"/>
                  <a:gd name="connsiteX3" fmla="*/ 1356083 w 1356083"/>
                  <a:gd name="connsiteY3" fmla="*/ 0 h 190121"/>
                  <a:gd name="connsiteX4" fmla="*/ 1356083 w 1356083"/>
                  <a:gd name="connsiteY4" fmla="*/ 20738 h 190121"/>
                  <a:gd name="connsiteX5" fmla="*/ 231307 w 1356083"/>
                  <a:gd name="connsiteY5" fmla="*/ 20738 h 190121"/>
                  <a:gd name="connsiteX6" fmla="*/ 142700 w 1356083"/>
                  <a:gd name="connsiteY6" fmla="*/ 106300 h 190121"/>
                  <a:gd name="connsiteX7" fmla="*/ 142700 w 1356083"/>
                  <a:gd name="connsiteY7" fmla="*/ 75410 h 190121"/>
                  <a:gd name="connsiteX8" fmla="*/ 116741 w 1356083"/>
                  <a:gd name="connsiteY8" fmla="*/ 0 h 190121"/>
                  <a:gd name="connsiteX9" fmla="*/ 197082 w 1356083"/>
                  <a:gd name="connsiteY9" fmla="*/ 0 h 190121"/>
                  <a:gd name="connsiteX10" fmla="*/ 0 w 1356083"/>
                  <a:gd name="connsiteY10" fmla="*/ 190121 h 190121"/>
                  <a:gd name="connsiteX11" fmla="*/ 0 w 1356083"/>
                  <a:gd name="connsiteY11" fmla="*/ 109780 h 19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56083" h="190121">
                    <a:moveTo>
                      <a:pt x="221446" y="0"/>
                    </a:moveTo>
                    <a:lnTo>
                      <a:pt x="226087" y="0"/>
                    </a:lnTo>
                    <a:lnTo>
                      <a:pt x="237833" y="0"/>
                    </a:lnTo>
                    <a:lnTo>
                      <a:pt x="1356083" y="0"/>
                    </a:lnTo>
                    <a:lnTo>
                      <a:pt x="1356083" y="20738"/>
                    </a:lnTo>
                    <a:lnTo>
                      <a:pt x="231307" y="20738"/>
                    </a:lnTo>
                    <a:lnTo>
                      <a:pt x="142700" y="106300"/>
                    </a:lnTo>
                    <a:lnTo>
                      <a:pt x="142700" y="75410"/>
                    </a:lnTo>
                    <a:close/>
                    <a:moveTo>
                      <a:pt x="116741" y="0"/>
                    </a:moveTo>
                    <a:lnTo>
                      <a:pt x="197082" y="0"/>
                    </a:lnTo>
                    <a:lnTo>
                      <a:pt x="0" y="190121"/>
                    </a:lnTo>
                    <a:lnTo>
                      <a:pt x="0" y="1097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9" name="任意多边形: 形状 88" descr="a1762142-8084-4fc0-8e95-438e4749ac0b">
                <a:extLst>
                  <a:ext uri="{FF2B5EF4-FFF2-40B4-BE49-F238E27FC236}">
                    <a16:creationId xmlns:a16="http://schemas.microsoft.com/office/drawing/2014/main" xmlns="" id="{E02EF742-7A0A-25A9-09F0-291F3D973B30}"/>
                  </a:ext>
                </a:extLst>
              </p:cNvPr>
              <p:cNvSpPr/>
              <p:nvPr/>
            </p:nvSpPr>
            <p:spPr>
              <a:xfrm flipH="1">
                <a:off x="9296326" y="2178137"/>
                <a:ext cx="750178" cy="76358"/>
              </a:xfrm>
              <a:custGeom>
                <a:avLst/>
                <a:gdLst>
                  <a:gd name="connsiteX0" fmla="*/ 964818 w 1177853"/>
                  <a:gd name="connsiteY0" fmla="*/ 0 h 152561"/>
                  <a:gd name="connsiteX1" fmla="*/ 1041099 w 1177853"/>
                  <a:gd name="connsiteY1" fmla="*/ 0 h 152561"/>
                  <a:gd name="connsiteX2" fmla="*/ 1177853 w 1177853"/>
                  <a:gd name="connsiteY2" fmla="*/ 152561 h 152561"/>
                  <a:gd name="connsiteX3" fmla="*/ 1101572 w 1177853"/>
                  <a:gd name="connsiteY3" fmla="*/ 152561 h 152561"/>
                  <a:gd name="connsiteX4" fmla="*/ 827484 w 1177853"/>
                  <a:gd name="connsiteY4" fmla="*/ 0 h 152561"/>
                  <a:gd name="connsiteX5" fmla="*/ 903765 w 1177853"/>
                  <a:gd name="connsiteY5" fmla="*/ 0 h 152561"/>
                  <a:gd name="connsiteX6" fmla="*/ 1040664 w 1177853"/>
                  <a:gd name="connsiteY6" fmla="*/ 152561 h 152561"/>
                  <a:gd name="connsiteX7" fmla="*/ 964383 w 1177853"/>
                  <a:gd name="connsiteY7" fmla="*/ 152561 h 152561"/>
                  <a:gd name="connsiteX8" fmla="*/ 690295 w 1177853"/>
                  <a:gd name="connsiteY8" fmla="*/ 0 h 152561"/>
                  <a:gd name="connsiteX9" fmla="*/ 766576 w 1177853"/>
                  <a:gd name="connsiteY9" fmla="*/ 0 h 152561"/>
                  <a:gd name="connsiteX10" fmla="*/ 903475 w 1177853"/>
                  <a:gd name="connsiteY10" fmla="*/ 152561 h 152561"/>
                  <a:gd name="connsiteX11" fmla="*/ 827049 w 1177853"/>
                  <a:gd name="connsiteY11" fmla="*/ 152561 h 152561"/>
                  <a:gd name="connsiteX12" fmla="*/ 553106 w 1177853"/>
                  <a:gd name="connsiteY12" fmla="*/ 0 h 152561"/>
                  <a:gd name="connsiteX13" fmla="*/ 629387 w 1177853"/>
                  <a:gd name="connsiteY13" fmla="*/ 0 h 152561"/>
                  <a:gd name="connsiteX14" fmla="*/ 766141 w 1177853"/>
                  <a:gd name="connsiteY14" fmla="*/ 152561 h 152561"/>
                  <a:gd name="connsiteX15" fmla="*/ 689860 w 1177853"/>
                  <a:gd name="connsiteY15" fmla="*/ 152561 h 152561"/>
                  <a:gd name="connsiteX16" fmla="*/ 415917 w 1177853"/>
                  <a:gd name="connsiteY16" fmla="*/ 0 h 152561"/>
                  <a:gd name="connsiteX17" fmla="*/ 492198 w 1177853"/>
                  <a:gd name="connsiteY17" fmla="*/ 0 h 152561"/>
                  <a:gd name="connsiteX18" fmla="*/ 628951 w 1177853"/>
                  <a:gd name="connsiteY18" fmla="*/ 152561 h 152561"/>
                  <a:gd name="connsiteX19" fmla="*/ 552671 w 1177853"/>
                  <a:gd name="connsiteY19" fmla="*/ 152561 h 152561"/>
                  <a:gd name="connsiteX20" fmla="*/ 0 w 1177853"/>
                  <a:gd name="connsiteY20" fmla="*/ 0 h 152561"/>
                  <a:gd name="connsiteX21" fmla="*/ 352544 w 1177853"/>
                  <a:gd name="connsiteY21" fmla="*/ 0 h 152561"/>
                  <a:gd name="connsiteX22" fmla="*/ 489298 w 1177853"/>
                  <a:gd name="connsiteY22" fmla="*/ 152561 h 152561"/>
                  <a:gd name="connsiteX23" fmla="*/ 136754 w 1177853"/>
                  <a:gd name="connsiteY23" fmla="*/ 152561 h 152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77853" h="152561">
                    <a:moveTo>
                      <a:pt x="964818" y="0"/>
                    </a:moveTo>
                    <a:lnTo>
                      <a:pt x="1041099" y="0"/>
                    </a:lnTo>
                    <a:lnTo>
                      <a:pt x="1177853" y="152561"/>
                    </a:lnTo>
                    <a:lnTo>
                      <a:pt x="1101572" y="152561"/>
                    </a:lnTo>
                    <a:close/>
                    <a:moveTo>
                      <a:pt x="827484" y="0"/>
                    </a:moveTo>
                    <a:lnTo>
                      <a:pt x="903765" y="0"/>
                    </a:lnTo>
                    <a:lnTo>
                      <a:pt x="1040664" y="152561"/>
                    </a:lnTo>
                    <a:lnTo>
                      <a:pt x="964383" y="152561"/>
                    </a:lnTo>
                    <a:close/>
                    <a:moveTo>
                      <a:pt x="690295" y="0"/>
                    </a:moveTo>
                    <a:lnTo>
                      <a:pt x="766576" y="0"/>
                    </a:lnTo>
                    <a:lnTo>
                      <a:pt x="903475" y="152561"/>
                    </a:lnTo>
                    <a:lnTo>
                      <a:pt x="827049" y="152561"/>
                    </a:lnTo>
                    <a:close/>
                    <a:moveTo>
                      <a:pt x="553106" y="0"/>
                    </a:moveTo>
                    <a:lnTo>
                      <a:pt x="629387" y="0"/>
                    </a:lnTo>
                    <a:lnTo>
                      <a:pt x="766141" y="152561"/>
                    </a:lnTo>
                    <a:lnTo>
                      <a:pt x="689860" y="152561"/>
                    </a:lnTo>
                    <a:close/>
                    <a:moveTo>
                      <a:pt x="415917" y="0"/>
                    </a:moveTo>
                    <a:lnTo>
                      <a:pt x="492198" y="0"/>
                    </a:lnTo>
                    <a:lnTo>
                      <a:pt x="628951" y="152561"/>
                    </a:lnTo>
                    <a:lnTo>
                      <a:pt x="552671" y="152561"/>
                    </a:lnTo>
                    <a:close/>
                    <a:moveTo>
                      <a:pt x="0" y="0"/>
                    </a:moveTo>
                    <a:lnTo>
                      <a:pt x="352544" y="0"/>
                    </a:lnTo>
                    <a:lnTo>
                      <a:pt x="489298" y="152561"/>
                    </a:lnTo>
                    <a:lnTo>
                      <a:pt x="136754" y="15256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0" name="任意多边形: 形状 89" descr="ea2c7455-6955-43fa-843a-25199fa89c4f">
                <a:extLst>
                  <a:ext uri="{FF2B5EF4-FFF2-40B4-BE49-F238E27FC236}">
                    <a16:creationId xmlns:a16="http://schemas.microsoft.com/office/drawing/2014/main" xmlns="" id="{A7BEA954-2745-8D91-6413-30CCB388102B}"/>
                  </a:ext>
                </a:extLst>
              </p:cNvPr>
              <p:cNvSpPr/>
              <p:nvPr/>
            </p:nvSpPr>
            <p:spPr>
              <a:xfrm flipH="1">
                <a:off x="10929225" y="2126893"/>
                <a:ext cx="619760" cy="242793"/>
              </a:xfrm>
              <a:custGeom>
                <a:avLst/>
                <a:gdLst>
                  <a:gd name="connsiteX0" fmla="*/ 973085 w 973084"/>
                  <a:gd name="connsiteY0" fmla="*/ 56848 h 485092"/>
                  <a:gd name="connsiteX1" fmla="*/ 973085 w 973084"/>
                  <a:gd name="connsiteY1" fmla="*/ 0 h 485092"/>
                  <a:gd name="connsiteX2" fmla="*/ 181420 w 973084"/>
                  <a:gd name="connsiteY2" fmla="*/ 0 h 485092"/>
                  <a:gd name="connsiteX3" fmla="*/ 0 w 973084"/>
                  <a:gd name="connsiteY3" fmla="*/ 175184 h 485092"/>
                  <a:gd name="connsiteX4" fmla="*/ 0 w 973084"/>
                  <a:gd name="connsiteY4" fmla="*/ 187656 h 485092"/>
                  <a:gd name="connsiteX5" fmla="*/ 0 w 973084"/>
                  <a:gd name="connsiteY5" fmla="*/ 212744 h 485092"/>
                  <a:gd name="connsiteX6" fmla="*/ 0 w 973084"/>
                  <a:gd name="connsiteY6" fmla="*/ 485092 h 485092"/>
                  <a:gd name="connsiteX7" fmla="*/ 56848 w 973084"/>
                  <a:gd name="connsiteY7" fmla="*/ 485092 h 485092"/>
                  <a:gd name="connsiteX8" fmla="*/ 56848 w 973084"/>
                  <a:gd name="connsiteY8" fmla="*/ 188671 h 485092"/>
                  <a:gd name="connsiteX9" fmla="*/ 193747 w 973084"/>
                  <a:gd name="connsiteY9" fmla="*/ 56848 h 48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084" h="485092">
                    <a:moveTo>
                      <a:pt x="973085" y="56848"/>
                    </a:moveTo>
                    <a:lnTo>
                      <a:pt x="973085" y="0"/>
                    </a:lnTo>
                    <a:lnTo>
                      <a:pt x="181420" y="0"/>
                    </a:lnTo>
                    <a:lnTo>
                      <a:pt x="0" y="175184"/>
                    </a:lnTo>
                    <a:lnTo>
                      <a:pt x="0" y="187656"/>
                    </a:lnTo>
                    <a:lnTo>
                      <a:pt x="0" y="212744"/>
                    </a:lnTo>
                    <a:lnTo>
                      <a:pt x="0" y="485092"/>
                    </a:lnTo>
                    <a:lnTo>
                      <a:pt x="56848" y="485092"/>
                    </a:lnTo>
                    <a:lnTo>
                      <a:pt x="56848" y="188671"/>
                    </a:lnTo>
                    <a:lnTo>
                      <a:pt x="193747" y="56848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accent1"/>
                  </a:gs>
                  <a:gs pos="0">
                    <a:schemeClr val="accent2">
                      <a:lumMod val="60000"/>
                      <a:lumOff val="40000"/>
                    </a:schemeClr>
                  </a:gs>
                  <a:gs pos="47000">
                    <a:schemeClr val="accent2"/>
                  </a:gs>
                </a:gsLst>
                <a:lin ang="540000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/>
              </a:p>
            </p:txBody>
          </p:sp>
          <p:sp>
            <p:nvSpPr>
              <p:cNvPr id="91" name="任意多边形: 形状 90" descr="0b816224-0fae-4973-8653-ec1f18a105cb">
                <a:extLst>
                  <a:ext uri="{FF2B5EF4-FFF2-40B4-BE49-F238E27FC236}">
                    <a16:creationId xmlns:a16="http://schemas.microsoft.com/office/drawing/2014/main" xmlns="" id="{76F90E43-13DF-8A36-396A-1B21AE20E974}"/>
                  </a:ext>
                </a:extLst>
              </p:cNvPr>
              <p:cNvSpPr/>
              <p:nvPr/>
            </p:nvSpPr>
            <p:spPr>
              <a:xfrm flipH="1">
                <a:off x="8939064" y="2270971"/>
                <a:ext cx="253631" cy="147127"/>
              </a:xfrm>
              <a:custGeom>
                <a:avLst/>
                <a:gdLst>
                  <a:gd name="connsiteX0" fmla="*/ 0 w 398225"/>
                  <a:gd name="connsiteY0" fmla="*/ 56848 h 293955"/>
                  <a:gd name="connsiteX1" fmla="*/ 0 w 398225"/>
                  <a:gd name="connsiteY1" fmla="*/ 0 h 293955"/>
                  <a:gd name="connsiteX2" fmla="*/ 216805 w 398225"/>
                  <a:gd name="connsiteY2" fmla="*/ 0 h 293955"/>
                  <a:gd name="connsiteX3" fmla="*/ 398225 w 398225"/>
                  <a:gd name="connsiteY3" fmla="*/ 175184 h 293955"/>
                  <a:gd name="connsiteX4" fmla="*/ 398225 w 398225"/>
                  <a:gd name="connsiteY4" fmla="*/ 187656 h 293955"/>
                  <a:gd name="connsiteX5" fmla="*/ 398225 w 398225"/>
                  <a:gd name="connsiteY5" fmla="*/ 212599 h 293955"/>
                  <a:gd name="connsiteX6" fmla="*/ 398225 w 398225"/>
                  <a:gd name="connsiteY6" fmla="*/ 293956 h 293955"/>
                  <a:gd name="connsiteX7" fmla="*/ 341377 w 398225"/>
                  <a:gd name="connsiteY7" fmla="*/ 293956 h 293955"/>
                  <a:gd name="connsiteX8" fmla="*/ 341377 w 398225"/>
                  <a:gd name="connsiteY8" fmla="*/ 188671 h 293955"/>
                  <a:gd name="connsiteX9" fmla="*/ 204478 w 398225"/>
                  <a:gd name="connsiteY9" fmla="*/ 56848 h 293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8225" h="293955">
                    <a:moveTo>
                      <a:pt x="0" y="56848"/>
                    </a:moveTo>
                    <a:lnTo>
                      <a:pt x="0" y="0"/>
                    </a:lnTo>
                    <a:lnTo>
                      <a:pt x="216805" y="0"/>
                    </a:lnTo>
                    <a:lnTo>
                      <a:pt x="398225" y="175184"/>
                    </a:lnTo>
                    <a:lnTo>
                      <a:pt x="398225" y="187656"/>
                    </a:lnTo>
                    <a:lnTo>
                      <a:pt x="398225" y="212599"/>
                    </a:lnTo>
                    <a:lnTo>
                      <a:pt x="398225" y="293956"/>
                    </a:lnTo>
                    <a:lnTo>
                      <a:pt x="341377" y="293956"/>
                    </a:lnTo>
                    <a:lnTo>
                      <a:pt x="341377" y="188671"/>
                    </a:lnTo>
                    <a:lnTo>
                      <a:pt x="204478" y="5684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4500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870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8" name="组合 37" descr="eefd96ca-d6bf-4e56-8b61-1dbce156b4e9">
                <a:extLst>
                  <a:ext uri="{FF2B5EF4-FFF2-40B4-BE49-F238E27FC236}">
                    <a16:creationId xmlns:a16="http://schemas.microsoft.com/office/drawing/2014/main" xmlns="" id="{C3DDE94A-AE6A-7322-2FEE-B8EF7FB7F955}"/>
                  </a:ext>
                </a:extLst>
              </p:cNvPr>
              <p:cNvGrpSpPr/>
              <p:nvPr/>
            </p:nvGrpSpPr>
            <p:grpSpPr>
              <a:xfrm>
                <a:off x="8952826" y="2137635"/>
                <a:ext cx="2583875" cy="3417431"/>
                <a:chOff x="8952826" y="2137635"/>
                <a:chExt cx="2583875" cy="3417431"/>
              </a:xfrm>
            </p:grpSpPr>
            <p:sp>
              <p:nvSpPr>
                <p:cNvPr id="86" name="ComponentBackground4" descr="5b9cd8fe-0a16-45e4-a355-f05cd6ecfd50">
                  <a:extLst>
                    <a:ext uri="{FF2B5EF4-FFF2-40B4-BE49-F238E27FC236}">
                      <a16:creationId xmlns:a16="http://schemas.microsoft.com/office/drawing/2014/main" xmlns="" id="{31ADA9E3-9779-2558-EC12-B6609D6737E0}"/>
                    </a:ext>
                  </a:extLst>
                </p:cNvPr>
                <p:cNvSpPr/>
                <p:nvPr/>
              </p:nvSpPr>
              <p:spPr>
                <a:xfrm flipH="1">
                  <a:off x="8952826" y="2137635"/>
                  <a:ext cx="2583875" cy="3284095"/>
                </a:xfrm>
                <a:custGeom>
                  <a:avLst/>
                  <a:gdLst>
                    <a:gd name="connsiteX0" fmla="*/ 113736 w 2653684"/>
                    <a:gd name="connsiteY0" fmla="*/ 0 h 3372822"/>
                    <a:gd name="connsiteX1" fmla="*/ 1415393 w 2653684"/>
                    <a:gd name="connsiteY1" fmla="*/ 0 h 3372822"/>
                    <a:gd name="connsiteX2" fmla="*/ 1585950 w 2653684"/>
                    <a:gd name="connsiteY2" fmla="*/ 153935 h 3372822"/>
                    <a:gd name="connsiteX3" fmla="*/ 2540044 w 2653684"/>
                    <a:gd name="connsiteY3" fmla="*/ 153935 h 3372822"/>
                    <a:gd name="connsiteX4" fmla="*/ 2653684 w 2653684"/>
                    <a:gd name="connsiteY4" fmla="*/ 233400 h 3372822"/>
                    <a:gd name="connsiteX5" fmla="*/ 2653684 w 2653684"/>
                    <a:gd name="connsiteY5" fmla="*/ 1207219 h 3372822"/>
                    <a:gd name="connsiteX6" fmla="*/ 2653684 w 2653684"/>
                    <a:gd name="connsiteY6" fmla="*/ 2319538 h 3372822"/>
                    <a:gd name="connsiteX7" fmla="*/ 2653684 w 2653684"/>
                    <a:gd name="connsiteY7" fmla="*/ 3293357 h 3372822"/>
                    <a:gd name="connsiteX8" fmla="*/ 2552659 w 2653684"/>
                    <a:gd name="connsiteY8" fmla="*/ 3372822 h 3372822"/>
                    <a:gd name="connsiteX9" fmla="*/ 107381 w 2653684"/>
                    <a:gd name="connsiteY9" fmla="*/ 3372822 h 3372822"/>
                    <a:gd name="connsiteX10" fmla="*/ 0 w 2653684"/>
                    <a:gd name="connsiteY10" fmla="*/ 3288362 h 3372822"/>
                    <a:gd name="connsiteX11" fmla="*/ 0 w 2653684"/>
                    <a:gd name="connsiteY11" fmla="*/ 2314543 h 3372822"/>
                    <a:gd name="connsiteX12" fmla="*/ 0 w 2653684"/>
                    <a:gd name="connsiteY12" fmla="*/ 1053284 h 3372822"/>
                    <a:gd name="connsiteX13" fmla="*/ 0 w 2653684"/>
                    <a:gd name="connsiteY13" fmla="*/ 79465 h 3372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53684" h="3372822">
                      <a:moveTo>
                        <a:pt x="113736" y="0"/>
                      </a:moveTo>
                      <a:lnTo>
                        <a:pt x="1415393" y="0"/>
                      </a:lnTo>
                      <a:lnTo>
                        <a:pt x="1585950" y="153935"/>
                      </a:lnTo>
                      <a:lnTo>
                        <a:pt x="2540044" y="153935"/>
                      </a:lnTo>
                      <a:lnTo>
                        <a:pt x="2653684" y="233400"/>
                      </a:lnTo>
                      <a:lnTo>
                        <a:pt x="2653684" y="1207219"/>
                      </a:lnTo>
                      <a:lnTo>
                        <a:pt x="2653684" y="2319538"/>
                      </a:lnTo>
                      <a:lnTo>
                        <a:pt x="2653684" y="3293357"/>
                      </a:lnTo>
                      <a:lnTo>
                        <a:pt x="2552659" y="3372822"/>
                      </a:lnTo>
                      <a:lnTo>
                        <a:pt x="107381" y="3372822"/>
                      </a:lnTo>
                      <a:lnTo>
                        <a:pt x="0" y="3288362"/>
                      </a:lnTo>
                      <a:lnTo>
                        <a:pt x="0" y="2314543"/>
                      </a:lnTo>
                      <a:lnTo>
                        <a:pt x="0" y="1053284"/>
                      </a:lnTo>
                      <a:lnTo>
                        <a:pt x="0" y="7946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alpha val="30000"/>
                      </a:schemeClr>
                    </a:gs>
                    <a:gs pos="88000">
                      <a:schemeClr val="accent1">
                        <a:alpha val="0"/>
                      </a:schemeClr>
                    </a:gs>
                  </a:gsLst>
                  <a:lin ang="5400000" scaled="0"/>
                </a:gradFill>
                <a:ln w="30301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zh-CN" altLang="en-US" dirty="0"/>
                </a:p>
              </p:txBody>
            </p:sp>
            <p:sp>
              <p:nvSpPr>
                <p:cNvPr id="82" name="Bullet4" descr="e0eab535-91ec-4c40-8c59-83daba73d4cf">
                  <a:extLst>
                    <a:ext uri="{FF2B5EF4-FFF2-40B4-BE49-F238E27FC236}">
                      <a16:creationId xmlns:a16="http://schemas.microsoft.com/office/drawing/2014/main" xmlns="" id="{792E1B7D-DAA8-CF58-821C-6552B54CE5D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flipH="1">
                  <a:off x="9020252" y="3385725"/>
                  <a:ext cx="2449860" cy="77864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600" b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智能家居</a:t>
                  </a:r>
                  <a:endParaRPr lang="en-US" dirty="0"/>
                </a:p>
              </p:txBody>
            </p:sp>
            <p:sp>
              <p:nvSpPr>
                <p:cNvPr id="83" name="Text4" descr="82037393-5dce-436e-bd7a-db0c86fd0c5d">
                  <a:extLst>
                    <a:ext uri="{FF2B5EF4-FFF2-40B4-BE49-F238E27FC236}">
                      <a16:creationId xmlns:a16="http://schemas.microsoft.com/office/drawing/2014/main" xmlns="" id="{A312C238-470B-9F33-4E99-D60CE1085C9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 flipH="1">
                  <a:off x="9020250" y="4278772"/>
                  <a:ext cx="2449860" cy="12762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00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实现家居设备的智能化控制和管理，为用户提供更加便捷、舒适的生活体验。</a:t>
                  </a:r>
                  <a:endParaRPr lang="en-US" dirty="0"/>
                </a:p>
              </p:txBody>
            </p:sp>
            <p:sp>
              <p:nvSpPr>
                <p:cNvPr id="85" name="Number4" descr="09e9e85d-c731-464e-b60f-d78bfd0f3d1e">
                  <a:extLst>
                    <a:ext uri="{FF2B5EF4-FFF2-40B4-BE49-F238E27FC236}">
                      <a16:creationId xmlns:a16="http://schemas.microsoft.com/office/drawing/2014/main" xmlns="" id="{3D7CFA5B-A563-60CC-0CC3-B31759F57A37}"/>
                    </a:ext>
                  </a:extLst>
                </p:cNvPr>
                <p:cNvSpPr/>
                <p:nvPr/>
              </p:nvSpPr>
              <p:spPr>
                <a:xfrm flipH="1">
                  <a:off x="9756398" y="2439028"/>
                  <a:ext cx="975251" cy="82370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 anchor="b" anchorCtr="0">
                  <a:normAutofit fontScale="85000" lnSpcReduction="2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kumimoji="1" lang="en-US" altLang="zh-CN" sz="5400" b="1" i="1" dirty="0">
                      <a:effectLst>
                        <a:reflection stA="10000" endPos="45500" dir="5400000" sy="-100000" algn="bl" rotWithShape="0"/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</a:rPr>
                    <a:t>4</a:t>
                  </a:r>
                  <a:endParaRPr kumimoji="1" lang="zh-CN" altLang="en-US" sz="5400" b="1" i="1" dirty="0">
                    <a:effectLst>
                      <a:reflection stA="10000" endPos="45500" dir="5400000" sy="-100000" algn="bl" rotWithShape="0"/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  <a:endParaRPr lang="en-US" dirty="0"/>
          </a:p>
        </p:txBody>
      </p:sp>
      <p:grpSp>
        <p:nvGrpSpPr>
          <p:cNvPr id="42" name="33fd8b5e-e584-4588-84a5-a1baadc66682.source.4.zh-Hans.pptx" descr="af949fbb-f317-48da-8754-a32cfe8b6cf9">
            <a:extLst>
              <a:ext uri="{FF2B5EF4-FFF2-40B4-BE49-F238E27FC236}">
                <a16:creationId xmlns:a14="http://schemas.microsoft.com/office/drawing/2010/main" xmlns:a16="http://schemas.microsoft.com/office/drawing/2014/main" xmlns="" id="{7FD6F78C-3522-9C0D-71F1-463F74F5C0E6}"/>
              </a:ext>
            </a:extLst>
          </p:cNvPr>
          <p:cNvGrpSpPr/>
          <p:nvPr/>
        </p:nvGrpSpPr>
        <p:grpSpPr>
          <a:xfrm>
            <a:off x="660399" y="1130300"/>
            <a:ext cx="10871167" cy="5020898"/>
            <a:chOff x="660399" y="1130300"/>
            <a:chExt cx="10871167" cy="5020898"/>
          </a:xfrm>
        </p:grpSpPr>
        <p:sp>
          <p:nvSpPr>
            <p:cNvPr id="25" name="Title" descr="ee56cf67-fbee-4c74-8ca9-5eb16a1f75d3">
              <a:extLst>
                <a:ext uri="{FF2B5EF4-FFF2-40B4-BE49-F238E27FC236}">
                  <a16:creationId xmlns:a14="http://schemas.microsoft.com/office/drawing/2010/main" xmlns:a16="http://schemas.microsoft.com/office/drawing/2014/main" xmlns="" id="{2C5801DB-FA69-AE5D-8DFB-C4AABC0F9463}"/>
                </a:ext>
              </a:extLst>
            </p:cNvPr>
            <p:cNvSpPr txBox="1"/>
            <p:nvPr/>
          </p:nvSpPr>
          <p:spPr>
            <a:xfrm>
              <a:off x="660434" y="1130300"/>
              <a:ext cx="10871132" cy="1032483"/>
            </a:xfrm>
            <a:prstGeom prst="rect">
              <a:avLst/>
            </a:prstGeom>
            <a:noFill/>
          </p:spPr>
          <p:txBody>
            <a:bodyPr vert="horz" wrap="square" rtlCol="0" anchor="t" anchorCtr="1">
              <a:norm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7" name="组合 36" descr="287e599b-0835-4b79-bf91-bad6229ce0b5">
              <a:extLst>
                <a:ext uri="{FF2B5EF4-FFF2-40B4-BE49-F238E27FC236}">
                  <a16:creationId xmlns:a14="http://schemas.microsoft.com/office/drawing/2010/main" xmlns:a16="http://schemas.microsoft.com/office/drawing/2014/main" xmlns="" id="{2EE2C33A-F472-0C9A-A7B5-C39DB343ACA7}"/>
                </a:ext>
              </a:extLst>
            </p:cNvPr>
            <p:cNvGrpSpPr/>
            <p:nvPr/>
          </p:nvGrpSpPr>
          <p:grpSpPr>
            <a:xfrm>
              <a:off x="660399" y="2251240"/>
              <a:ext cx="6358340" cy="2970993"/>
              <a:chOff x="660399" y="2251240"/>
              <a:chExt cx="6358340" cy="2970993"/>
            </a:xfrm>
          </p:grpSpPr>
          <p:sp>
            <p:nvSpPr>
              <p:cNvPr id="16" name="PictureMisc" descr="6d547361-235c-45b1-b0ac-b72acbd04fa5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1A66B218-10BA-4355-BBAE-5A1D0B715402}"/>
                  </a:ext>
                </a:extLst>
              </p:cNvPr>
              <p:cNvSpPr/>
              <p:nvPr/>
            </p:nvSpPr>
            <p:spPr>
              <a:xfrm>
                <a:off x="5173264" y="3372206"/>
                <a:ext cx="1845475" cy="1850027"/>
              </a:xfrm>
              <a:custGeom>
                <a:avLst/>
                <a:gdLst>
                  <a:gd name="connsiteX0" fmla="*/ 1333631 w 1845475"/>
                  <a:gd name="connsiteY0" fmla="*/ 1048989 h 1850027"/>
                  <a:gd name="connsiteX1" fmla="*/ 1845475 w 1845475"/>
                  <a:gd name="connsiteY1" fmla="*/ 1048989 h 1850027"/>
                  <a:gd name="connsiteX2" fmla="*/ 1593272 w 1845475"/>
                  <a:gd name="connsiteY2" fmla="*/ 1630151 h 1850027"/>
                  <a:gd name="connsiteX3" fmla="*/ 1046360 w 1845475"/>
                  <a:gd name="connsiteY3" fmla="*/ 1850027 h 1850027"/>
                  <a:gd name="connsiteX4" fmla="*/ 1046360 w 1845475"/>
                  <a:gd name="connsiteY4" fmla="*/ 1328144 h 1850027"/>
                  <a:gd name="connsiteX5" fmla="*/ 1115343 w 1845475"/>
                  <a:gd name="connsiteY5" fmla="*/ 1134448 h 1850027"/>
                  <a:gd name="connsiteX6" fmla="*/ 1333631 w 1845475"/>
                  <a:gd name="connsiteY6" fmla="*/ 1048989 h 1850027"/>
                  <a:gd name="connsiteX7" fmla="*/ 0 w 1845475"/>
                  <a:gd name="connsiteY7" fmla="*/ 1048978 h 1850027"/>
                  <a:gd name="connsiteX8" fmla="*/ 511814 w 1845475"/>
                  <a:gd name="connsiteY8" fmla="*/ 1048978 h 1850027"/>
                  <a:gd name="connsiteX9" fmla="*/ 730122 w 1845475"/>
                  <a:gd name="connsiteY9" fmla="*/ 1134437 h 1850027"/>
                  <a:gd name="connsiteX10" fmla="*/ 799110 w 1845475"/>
                  <a:gd name="connsiteY10" fmla="*/ 1328133 h 1850027"/>
                  <a:gd name="connsiteX11" fmla="*/ 799110 w 1845475"/>
                  <a:gd name="connsiteY11" fmla="*/ 1850015 h 1850027"/>
                  <a:gd name="connsiteX12" fmla="*/ 249250 w 1845475"/>
                  <a:gd name="connsiteY12" fmla="*/ 1630139 h 1850027"/>
                  <a:gd name="connsiteX13" fmla="*/ 0 w 1845475"/>
                  <a:gd name="connsiteY13" fmla="*/ 1048978 h 1850027"/>
                  <a:gd name="connsiteX14" fmla="*/ 1046362 w 1845475"/>
                  <a:gd name="connsiteY14" fmla="*/ 11 h 1850027"/>
                  <a:gd name="connsiteX15" fmla="*/ 1593270 w 1845475"/>
                  <a:gd name="connsiteY15" fmla="*/ 222617 h 1850027"/>
                  <a:gd name="connsiteX16" fmla="*/ 1845472 w 1845475"/>
                  <a:gd name="connsiteY16" fmla="*/ 801049 h 1850027"/>
                  <a:gd name="connsiteX17" fmla="*/ 1333631 w 1845475"/>
                  <a:gd name="connsiteY17" fmla="*/ 801049 h 1850027"/>
                  <a:gd name="connsiteX18" fmla="*/ 1115344 w 1845475"/>
                  <a:gd name="connsiteY18" fmla="*/ 715589 h 1850027"/>
                  <a:gd name="connsiteX19" fmla="*/ 1046362 w 1845475"/>
                  <a:gd name="connsiteY19" fmla="*/ 521893 h 1850027"/>
                  <a:gd name="connsiteX20" fmla="*/ 801283 w 1845475"/>
                  <a:gd name="connsiteY20" fmla="*/ 0 h 1850027"/>
                  <a:gd name="connsiteX21" fmla="*/ 801283 w 1845475"/>
                  <a:gd name="connsiteY21" fmla="*/ 521883 h 1850027"/>
                  <a:gd name="connsiteX22" fmla="*/ 732301 w 1845475"/>
                  <a:gd name="connsiteY22" fmla="*/ 715579 h 1850027"/>
                  <a:gd name="connsiteX23" fmla="*/ 514012 w 1845475"/>
                  <a:gd name="connsiteY23" fmla="*/ 801039 h 1850027"/>
                  <a:gd name="connsiteX24" fmla="*/ 2167 w 1845475"/>
                  <a:gd name="connsiteY24" fmla="*/ 801039 h 1850027"/>
                  <a:gd name="connsiteX25" fmla="*/ 255189 w 1845475"/>
                  <a:gd name="connsiteY25" fmla="*/ 217071 h 1850027"/>
                  <a:gd name="connsiteX26" fmla="*/ 801283 w 1845475"/>
                  <a:gd name="connsiteY26" fmla="*/ 0 h 185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45475" h="1850027">
                    <a:moveTo>
                      <a:pt x="1333631" y="1048989"/>
                    </a:moveTo>
                    <a:lnTo>
                      <a:pt x="1845475" y="1048989"/>
                    </a:lnTo>
                    <a:cubicBezTo>
                      <a:pt x="1844174" y="1268977"/>
                      <a:pt x="1753065" y="1478905"/>
                      <a:pt x="1593272" y="1630151"/>
                    </a:cubicBezTo>
                    <a:cubicBezTo>
                      <a:pt x="1445416" y="1770066"/>
                      <a:pt x="1249923" y="1848643"/>
                      <a:pt x="1046360" y="1850027"/>
                    </a:cubicBezTo>
                    <a:lnTo>
                      <a:pt x="1046360" y="1328144"/>
                    </a:lnTo>
                    <a:cubicBezTo>
                      <a:pt x="1042233" y="1256897"/>
                      <a:pt x="1067111" y="1187033"/>
                      <a:pt x="1115343" y="1134448"/>
                    </a:cubicBezTo>
                    <a:cubicBezTo>
                      <a:pt x="1170975" y="1073710"/>
                      <a:pt x="1251559" y="1042182"/>
                      <a:pt x="1333631" y="1048989"/>
                    </a:cubicBezTo>
                    <a:close/>
                    <a:moveTo>
                      <a:pt x="0" y="1048978"/>
                    </a:moveTo>
                    <a:lnTo>
                      <a:pt x="511814" y="1048978"/>
                    </a:lnTo>
                    <a:cubicBezTo>
                      <a:pt x="593893" y="1042171"/>
                      <a:pt x="674485" y="1073699"/>
                      <a:pt x="730122" y="1134437"/>
                    </a:cubicBezTo>
                    <a:cubicBezTo>
                      <a:pt x="778358" y="1187022"/>
                      <a:pt x="803238" y="1256885"/>
                      <a:pt x="799110" y="1328133"/>
                    </a:cubicBezTo>
                    <a:lnTo>
                      <a:pt x="799110" y="1850015"/>
                    </a:lnTo>
                    <a:cubicBezTo>
                      <a:pt x="594414" y="1849866"/>
                      <a:pt x="397603" y="1771176"/>
                      <a:pt x="249250" y="1630139"/>
                    </a:cubicBezTo>
                    <a:cubicBezTo>
                      <a:pt x="90038" y="1478743"/>
                      <a:pt x="-74" y="1268667"/>
                      <a:pt x="0" y="1048978"/>
                    </a:cubicBezTo>
                    <a:close/>
                    <a:moveTo>
                      <a:pt x="1046362" y="11"/>
                    </a:moveTo>
                    <a:cubicBezTo>
                      <a:pt x="1250184" y="2629"/>
                      <a:pt x="1445527" y="82142"/>
                      <a:pt x="1593270" y="222617"/>
                    </a:cubicBezTo>
                    <a:cubicBezTo>
                      <a:pt x="1751947" y="373489"/>
                      <a:pt x="1842906" y="582108"/>
                      <a:pt x="1845472" y="801049"/>
                    </a:cubicBezTo>
                    <a:lnTo>
                      <a:pt x="1333631" y="801049"/>
                    </a:lnTo>
                    <a:cubicBezTo>
                      <a:pt x="1251560" y="807855"/>
                      <a:pt x="1170976" y="776327"/>
                      <a:pt x="1115344" y="715589"/>
                    </a:cubicBezTo>
                    <a:cubicBezTo>
                      <a:pt x="1067113" y="663004"/>
                      <a:pt x="1042235" y="593141"/>
                      <a:pt x="1046362" y="521893"/>
                    </a:cubicBezTo>
                    <a:close/>
                    <a:moveTo>
                      <a:pt x="801283" y="0"/>
                    </a:moveTo>
                    <a:lnTo>
                      <a:pt x="801283" y="521883"/>
                    </a:lnTo>
                    <a:cubicBezTo>
                      <a:pt x="805411" y="593131"/>
                      <a:pt x="780532" y="662994"/>
                      <a:pt x="732301" y="715579"/>
                    </a:cubicBezTo>
                    <a:cubicBezTo>
                      <a:pt x="676669" y="776317"/>
                      <a:pt x="596084" y="807845"/>
                      <a:pt x="514012" y="801039"/>
                    </a:cubicBezTo>
                    <a:lnTo>
                      <a:pt x="2167" y="801039"/>
                    </a:lnTo>
                    <a:cubicBezTo>
                      <a:pt x="2502" y="579854"/>
                      <a:pt x="94020" y="368580"/>
                      <a:pt x="255189" y="217071"/>
                    </a:cubicBezTo>
                    <a:cubicBezTo>
                      <a:pt x="403082" y="78054"/>
                      <a:pt x="598315" y="449"/>
                      <a:pt x="801283" y="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25740" t="1251" r="-29220" b="-1251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7" name="ComponentBackground1" descr="4984a659-97f1-4509-bf42-aa6705cb9cc5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37E23197-D66D-4C77-8B34-EF9F3B96CC23}"/>
                  </a:ext>
                </a:extLst>
              </p:cNvPr>
              <p:cNvSpPr/>
              <p:nvPr/>
            </p:nvSpPr>
            <p:spPr>
              <a:xfrm>
                <a:off x="4129097" y="2443241"/>
                <a:ext cx="1843559" cy="173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2" h="21560" extrusionOk="0">
                    <a:moveTo>
                      <a:pt x="21468" y="11606"/>
                    </a:moveTo>
                    <a:lnTo>
                      <a:pt x="21468" y="3088"/>
                    </a:lnTo>
                    <a:cubicBezTo>
                      <a:pt x="21502" y="2381"/>
                      <a:pt x="21295" y="1685"/>
                      <a:pt x="20885" y="1129"/>
                    </a:cubicBezTo>
                    <a:cubicBezTo>
                      <a:pt x="20332" y="379"/>
                      <a:pt x="19476" y="-40"/>
                      <a:pt x="18584" y="3"/>
                    </a:cubicBezTo>
                    <a:lnTo>
                      <a:pt x="13083" y="3"/>
                    </a:lnTo>
                    <a:cubicBezTo>
                      <a:pt x="12215" y="-2"/>
                      <a:pt x="11362" y="249"/>
                      <a:pt x="10619" y="729"/>
                    </a:cubicBezTo>
                    <a:cubicBezTo>
                      <a:pt x="9987" y="1135"/>
                      <a:pt x="9453" y="1695"/>
                      <a:pt x="9061" y="2362"/>
                    </a:cubicBezTo>
                    <a:lnTo>
                      <a:pt x="303" y="18656"/>
                    </a:lnTo>
                    <a:cubicBezTo>
                      <a:pt x="-48" y="19208"/>
                      <a:pt x="-98" y="19918"/>
                      <a:pt x="171" y="20520"/>
                    </a:cubicBezTo>
                    <a:cubicBezTo>
                      <a:pt x="421" y="21079"/>
                      <a:pt x="913" y="21468"/>
                      <a:pt x="1485" y="21560"/>
                    </a:cubicBezTo>
                    <a:lnTo>
                      <a:pt x="12270" y="21560"/>
                    </a:lnTo>
                    <a:cubicBezTo>
                      <a:pt x="12281" y="18946"/>
                      <a:pt x="13248" y="16441"/>
                      <a:pt x="14964" y="14581"/>
                    </a:cubicBezTo>
                    <a:cubicBezTo>
                      <a:pt x="16684" y="12716"/>
                      <a:pt x="19019" y="11648"/>
                      <a:pt x="21468" y="11606"/>
                    </a:cubicBezTo>
                    <a:close/>
                  </a:path>
                </a:pathLst>
              </a:custGeom>
              <a:solidFill>
                <a:schemeClr val="tx2">
                  <a:alpha val="50000"/>
                </a:schemeClr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</a:defRPr>
                </a:pPr>
                <a:endParaRPr dirty="0"/>
              </a:p>
            </p:txBody>
          </p:sp>
          <p:sp>
            <p:nvSpPr>
              <p:cNvPr id="21" name="Number1" descr="4bf03b23-b1a2-45f7-ba62-420ddd6eed05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1926C9A9-E559-4CAB-91DC-7E8759A6A069}"/>
                  </a:ext>
                </a:extLst>
              </p:cNvPr>
              <p:cNvSpPr/>
              <p:nvPr/>
            </p:nvSpPr>
            <p:spPr>
              <a:xfrm>
                <a:off x="4977729" y="2723698"/>
                <a:ext cx="718542" cy="6485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p14="http://schemas.microsoft.com/office/powerpoint/2010/main" xmlns:ma14="http://schemas.microsoft.com/office/mac/drawingml/2011/main" xmlns:lc="http://schemas.openxmlformats.org/drawingml/2006/lockedCanvas" xmlns:a14="http://schemas.microsoft.com/office/drawing/2010/main" xmlns:a16="http://schemas.microsoft.com/office/drawing/2014/main" xmlns="" val="1"/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lvl1pPr algn="r">
                  <a:defRPr sz="5500" cap="none">
                    <a:solidFill>
                      <a:srgbClr val="FFFFFF"/>
                    </a:solidFill>
                  </a:defRPr>
                </a:lvl1pPr>
              </a:lstStyle>
              <a:p>
                <a:r>
                  <a:rPr sz="3600" b="1" dirty="0">
                    <a:solidFill>
                      <a:schemeClr val="bg1"/>
                    </a:solidFill>
                  </a:rPr>
                  <a:t>01</a:t>
                </a:r>
              </a:p>
            </p:txBody>
          </p:sp>
          <p:sp>
            <p:nvSpPr>
              <p:cNvPr id="14" name="Text1" descr="499f6433-a1ce-4311-b5bb-c597499515f3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71B5D14-61F8-46DB-8674-BB4126B3718E}"/>
                  </a:ext>
                </a:extLst>
              </p:cNvPr>
              <p:cNvSpPr/>
              <p:nvPr/>
            </p:nvSpPr>
            <p:spPr bwMode="auto">
              <a:xfrm>
                <a:off x="660399" y="3010701"/>
                <a:ext cx="3468663" cy="1017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  <p:sp>
            <p:nvSpPr>
              <p:cNvPr id="15" name="Bullet1" descr="7ad7b858-1a9b-481c-9d8b-bfac4dbde3df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07663EF2-20B3-4FE8-9D58-CD2915E63C38}"/>
                  </a:ext>
                </a:extLst>
              </p:cNvPr>
              <p:cNvSpPr txBox="1"/>
              <p:nvPr/>
            </p:nvSpPr>
            <p:spPr bwMode="auto">
              <a:xfrm>
                <a:off x="660399" y="2251240"/>
                <a:ext cx="3468663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第一章：AI概述</a:t>
                </a:r>
                <a:endParaRPr lang="en-US" dirty="0"/>
              </a:p>
            </p:txBody>
          </p:sp>
        </p:grpSp>
        <p:grpSp>
          <p:nvGrpSpPr>
            <p:cNvPr id="39" name="组合 38" descr="3fca6880-e89e-49e2-9657-f82fc97cf690">
              <a:extLst>
                <a:ext uri="{FF2B5EF4-FFF2-40B4-BE49-F238E27FC236}">
                  <a16:creationId xmlns:a14="http://schemas.microsoft.com/office/drawing/2010/main" xmlns:a16="http://schemas.microsoft.com/office/drawing/2014/main" xmlns="" id="{6648FA66-CC3E-FACC-FF55-FA2DD9A27C31}"/>
                </a:ext>
              </a:extLst>
            </p:cNvPr>
            <p:cNvGrpSpPr/>
            <p:nvPr/>
          </p:nvGrpSpPr>
          <p:grpSpPr>
            <a:xfrm>
              <a:off x="660399" y="2251240"/>
              <a:ext cx="10871167" cy="3774421"/>
              <a:chOff x="660399" y="2251240"/>
              <a:chExt cx="10871167" cy="3774421"/>
            </a:xfrm>
          </p:grpSpPr>
          <p:sp>
            <p:nvSpPr>
              <p:cNvPr id="18" name="ComponentBackground2" descr="2aca377e-861a-4a19-ba51-32c956d5aa64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BAC1A5E0-12C7-41D7-A594-867170223D5A}"/>
                  </a:ext>
                </a:extLst>
              </p:cNvPr>
              <p:cNvSpPr/>
              <p:nvPr/>
            </p:nvSpPr>
            <p:spPr>
              <a:xfrm>
                <a:off x="6219310" y="2443244"/>
                <a:ext cx="1843593" cy="173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2" h="21560" extrusionOk="0">
                    <a:moveTo>
                      <a:pt x="4" y="11606"/>
                    </a:moveTo>
                    <a:lnTo>
                      <a:pt x="4" y="3088"/>
                    </a:lnTo>
                    <a:cubicBezTo>
                      <a:pt x="-30" y="2381"/>
                      <a:pt x="177" y="1685"/>
                      <a:pt x="587" y="1129"/>
                    </a:cubicBezTo>
                    <a:cubicBezTo>
                      <a:pt x="1140" y="379"/>
                      <a:pt x="1996" y="-40"/>
                      <a:pt x="2888" y="3"/>
                    </a:cubicBezTo>
                    <a:lnTo>
                      <a:pt x="8389" y="3"/>
                    </a:lnTo>
                    <a:cubicBezTo>
                      <a:pt x="9257" y="-2"/>
                      <a:pt x="10110" y="249"/>
                      <a:pt x="10853" y="729"/>
                    </a:cubicBezTo>
                    <a:cubicBezTo>
                      <a:pt x="11485" y="1135"/>
                      <a:pt x="12019" y="1695"/>
                      <a:pt x="12411" y="2362"/>
                    </a:cubicBezTo>
                    <a:lnTo>
                      <a:pt x="21169" y="18656"/>
                    </a:lnTo>
                    <a:cubicBezTo>
                      <a:pt x="21520" y="19208"/>
                      <a:pt x="21570" y="19918"/>
                      <a:pt x="21301" y="20520"/>
                    </a:cubicBezTo>
                    <a:cubicBezTo>
                      <a:pt x="21051" y="21079"/>
                      <a:pt x="20559" y="21468"/>
                      <a:pt x="19987" y="21560"/>
                    </a:cubicBezTo>
                    <a:lnTo>
                      <a:pt x="9202" y="21560"/>
                    </a:lnTo>
                    <a:cubicBezTo>
                      <a:pt x="9191" y="18946"/>
                      <a:pt x="8224" y="16441"/>
                      <a:pt x="6508" y="14581"/>
                    </a:cubicBezTo>
                    <a:cubicBezTo>
                      <a:pt x="4788" y="12716"/>
                      <a:pt x="2453" y="11648"/>
                      <a:pt x="4" y="116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</a:defRPr>
                </a:pPr>
                <a:endParaRPr dirty="0"/>
              </a:p>
            </p:txBody>
          </p:sp>
          <p:sp>
            <p:nvSpPr>
              <p:cNvPr id="22" name="Number2" descr="e6b8777e-4f02-4572-bd42-e5296f35e434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00619D23-F3C7-484D-A135-97FDBA252BBA}"/>
                  </a:ext>
                </a:extLst>
              </p:cNvPr>
              <p:cNvSpPr/>
              <p:nvPr/>
            </p:nvSpPr>
            <p:spPr>
              <a:xfrm>
                <a:off x="6495695" y="2723701"/>
                <a:ext cx="718542" cy="6485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p14="http://schemas.microsoft.com/office/powerpoint/2010/main" xmlns:ma14="http://schemas.microsoft.com/office/mac/drawingml/2011/main" xmlns:lc="http://schemas.openxmlformats.org/drawingml/2006/lockedCanvas" xmlns:a14="http://schemas.microsoft.com/office/drawing/2010/main" xmlns:a16="http://schemas.microsoft.com/office/drawing/2014/main" xmlns="" val="1"/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lvl1pPr>
                  <a:defRPr sz="5500" cap="none">
                    <a:solidFill>
                      <a:srgbClr val="FFFFFF"/>
                    </a:solidFill>
                  </a:defRPr>
                </a:lvl1pPr>
              </a:lstStyle>
              <a:p>
                <a:r>
                  <a:rPr sz="3600" b="1" dirty="0"/>
                  <a:t>02</a:t>
                </a:r>
              </a:p>
            </p:txBody>
          </p:sp>
          <p:sp>
            <p:nvSpPr>
              <p:cNvPr id="12" name="Text2" descr="63cd5b8e-54bc-4a03-84e5-4e0417b22d1e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1EAE723B-316B-41C5-B698-D04F6A1D4A41}"/>
                  </a:ext>
                </a:extLst>
              </p:cNvPr>
              <p:cNvSpPr/>
              <p:nvPr/>
            </p:nvSpPr>
            <p:spPr bwMode="auto">
              <a:xfrm>
                <a:off x="660399" y="5008440"/>
                <a:ext cx="3468663" cy="1017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algn="r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  <p:sp>
            <p:nvSpPr>
              <p:cNvPr id="11" name="Bullet2" descr="ef296fe9-45e5-4f5b-b70d-98b1feb50cb0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0C424B58-4425-426A-B284-1249899139C5}"/>
                  </a:ext>
                </a:extLst>
              </p:cNvPr>
              <p:cNvSpPr txBox="1"/>
              <p:nvPr/>
            </p:nvSpPr>
            <p:spPr bwMode="auto">
              <a:xfrm>
                <a:off x="8062903" y="2251240"/>
                <a:ext cx="3468663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第二章：YXCH AI的技术优势</a:t>
                </a:r>
                <a:endParaRPr lang="en-US" dirty="0"/>
              </a:p>
            </p:txBody>
          </p:sp>
        </p:grpSp>
        <p:grpSp>
          <p:nvGrpSpPr>
            <p:cNvPr id="38" name="组合 37" descr="d1717f51-d0c4-4a82-a3ed-8275f2c177ac">
              <a:extLst>
                <a:ext uri="{FF2B5EF4-FFF2-40B4-BE49-F238E27FC236}">
                  <a16:creationId xmlns:a14="http://schemas.microsoft.com/office/drawing/2010/main" xmlns:a16="http://schemas.microsoft.com/office/drawing/2014/main" xmlns="" id="{10946D6F-F7FA-5AE2-5346-06EB28726B43}"/>
                </a:ext>
              </a:extLst>
            </p:cNvPr>
            <p:cNvGrpSpPr/>
            <p:nvPr/>
          </p:nvGrpSpPr>
          <p:grpSpPr>
            <a:xfrm>
              <a:off x="660399" y="3010701"/>
              <a:ext cx="10871167" cy="3140493"/>
              <a:chOff x="660399" y="3010701"/>
              <a:chExt cx="10871167" cy="3140493"/>
            </a:xfrm>
          </p:grpSpPr>
          <p:sp>
            <p:nvSpPr>
              <p:cNvPr id="20" name="ComponentBackground3" descr="4a80e267-c5a5-43c4-a133-bf92c3c358e7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7FCE2576-0DBC-4F2B-A677-7BFB16C79F8D}"/>
                  </a:ext>
                </a:extLst>
              </p:cNvPr>
              <p:cNvSpPr/>
              <p:nvPr/>
            </p:nvSpPr>
            <p:spPr>
              <a:xfrm rot="10800000">
                <a:off x="4129097" y="4420621"/>
                <a:ext cx="1843592" cy="173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2" h="21560" extrusionOk="0">
                    <a:moveTo>
                      <a:pt x="4" y="11606"/>
                    </a:moveTo>
                    <a:lnTo>
                      <a:pt x="4" y="3088"/>
                    </a:lnTo>
                    <a:cubicBezTo>
                      <a:pt x="-30" y="2381"/>
                      <a:pt x="177" y="1685"/>
                      <a:pt x="587" y="1129"/>
                    </a:cubicBezTo>
                    <a:cubicBezTo>
                      <a:pt x="1140" y="379"/>
                      <a:pt x="1996" y="-40"/>
                      <a:pt x="2888" y="3"/>
                    </a:cubicBezTo>
                    <a:lnTo>
                      <a:pt x="8389" y="3"/>
                    </a:lnTo>
                    <a:cubicBezTo>
                      <a:pt x="9257" y="-2"/>
                      <a:pt x="10110" y="249"/>
                      <a:pt x="10853" y="729"/>
                    </a:cubicBezTo>
                    <a:cubicBezTo>
                      <a:pt x="11485" y="1135"/>
                      <a:pt x="12019" y="1695"/>
                      <a:pt x="12411" y="2362"/>
                    </a:cubicBezTo>
                    <a:lnTo>
                      <a:pt x="21169" y="18656"/>
                    </a:lnTo>
                    <a:cubicBezTo>
                      <a:pt x="21520" y="19208"/>
                      <a:pt x="21570" y="19918"/>
                      <a:pt x="21301" y="20520"/>
                    </a:cubicBezTo>
                    <a:cubicBezTo>
                      <a:pt x="21051" y="21079"/>
                      <a:pt x="20559" y="21468"/>
                      <a:pt x="19987" y="21560"/>
                    </a:cubicBezTo>
                    <a:lnTo>
                      <a:pt x="9202" y="21560"/>
                    </a:lnTo>
                    <a:cubicBezTo>
                      <a:pt x="9191" y="18946"/>
                      <a:pt x="8224" y="16441"/>
                      <a:pt x="6508" y="14581"/>
                    </a:cubicBezTo>
                    <a:cubicBezTo>
                      <a:pt x="4788" y="12716"/>
                      <a:pt x="2453" y="11648"/>
                      <a:pt x="4" y="11606"/>
                    </a:cubicBezTo>
                    <a:close/>
                  </a:path>
                </a:pathLst>
              </a:custGeom>
              <a:solidFill>
                <a:schemeClr val="tx2">
                  <a:alpha val="50000"/>
                </a:schemeClr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23" name="Number3" descr="87d8cc68-309e-4989-8991-c33b7cae8970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8AD12EC2-8F2B-4078-9561-2B47F19217FE}"/>
                  </a:ext>
                </a:extLst>
              </p:cNvPr>
              <p:cNvSpPr/>
              <p:nvPr/>
            </p:nvSpPr>
            <p:spPr>
              <a:xfrm>
                <a:off x="4977762" y="5222225"/>
                <a:ext cx="718542" cy="6485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p14="http://schemas.microsoft.com/office/powerpoint/2010/main" xmlns:ma14="http://schemas.microsoft.com/office/mac/drawingml/2011/main" xmlns:lc="http://schemas.openxmlformats.org/drawingml/2006/lockedCanvas" xmlns:a14="http://schemas.microsoft.com/office/drawing/2010/main" xmlns:a16="http://schemas.microsoft.com/office/drawing/2014/main" xmlns="" val="1"/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lvl1pPr algn="r">
                  <a:defRPr sz="5500" cap="none">
                    <a:solidFill>
                      <a:srgbClr val="FFFFFF"/>
                    </a:solidFill>
                  </a:defRPr>
                </a:lvl1pPr>
              </a:lstStyle>
              <a:p>
                <a:r>
                  <a:rPr sz="3600" b="1" dirty="0">
                    <a:solidFill>
                      <a:schemeClr val="bg1"/>
                    </a:solidFill>
                  </a:rPr>
                  <a:t>04</a:t>
                </a:r>
              </a:p>
            </p:txBody>
          </p:sp>
          <p:sp>
            <p:nvSpPr>
              <p:cNvPr id="13" name="Bullet3" descr="0001dc6a-3f6e-4d57-9f2a-c9f36d746cd9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179DDCBB-50C2-4133-8396-204ACDE61FDF}"/>
                  </a:ext>
                </a:extLst>
              </p:cNvPr>
              <p:cNvSpPr txBox="1"/>
              <p:nvPr/>
            </p:nvSpPr>
            <p:spPr bwMode="auto">
              <a:xfrm>
                <a:off x="660399" y="4248979"/>
                <a:ext cx="3468663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第三章：YXCH AI的行业应用</a:t>
                </a:r>
                <a:endParaRPr lang="en-US" dirty="0"/>
              </a:p>
            </p:txBody>
          </p:sp>
          <p:sp>
            <p:nvSpPr>
              <p:cNvPr id="10" name="Text3" descr="a0d75416-0098-441d-939e-18b93e56c289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2443F61-859D-4BCF-9DE5-906CFDB82A51}"/>
                  </a:ext>
                </a:extLst>
              </p:cNvPr>
              <p:cNvSpPr/>
              <p:nvPr/>
            </p:nvSpPr>
            <p:spPr bwMode="auto">
              <a:xfrm>
                <a:off x="8062903" y="3010701"/>
                <a:ext cx="3468663" cy="1017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p:grpSp>
        <p:grpSp>
          <p:nvGrpSpPr>
            <p:cNvPr id="40" name="组合 39" descr="b0cc2f32-0b9f-4f1d-a79e-186f3643e6ab">
              <a:extLst>
                <a:ext uri="{FF2B5EF4-FFF2-40B4-BE49-F238E27FC236}">
                  <a16:creationId xmlns:a14="http://schemas.microsoft.com/office/drawing/2010/main" xmlns:a16="http://schemas.microsoft.com/office/drawing/2014/main" xmlns="" id="{C09743C3-87B5-741D-35E6-0E02E0028D1E}"/>
                </a:ext>
              </a:extLst>
            </p:cNvPr>
            <p:cNvGrpSpPr/>
            <p:nvPr/>
          </p:nvGrpSpPr>
          <p:grpSpPr>
            <a:xfrm>
              <a:off x="6219344" y="4248979"/>
              <a:ext cx="5312222" cy="1902219"/>
              <a:chOff x="6219344" y="4248979"/>
              <a:chExt cx="5312222" cy="1902219"/>
            </a:xfrm>
          </p:grpSpPr>
          <p:sp>
            <p:nvSpPr>
              <p:cNvPr id="19" name="ComponentBackground4" descr="8e596a4a-4c61-4594-9dd1-82e57b1340d4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C60C3C6A-EE27-49AD-A86C-2A11A5739F3F}"/>
                  </a:ext>
                </a:extLst>
              </p:cNvPr>
              <p:cNvSpPr/>
              <p:nvPr/>
            </p:nvSpPr>
            <p:spPr>
              <a:xfrm rot="10800000">
                <a:off x="6219344" y="4420625"/>
                <a:ext cx="1843559" cy="1730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2" h="21560" extrusionOk="0">
                    <a:moveTo>
                      <a:pt x="21468" y="11606"/>
                    </a:moveTo>
                    <a:lnTo>
                      <a:pt x="21468" y="3088"/>
                    </a:lnTo>
                    <a:cubicBezTo>
                      <a:pt x="21502" y="2381"/>
                      <a:pt x="21295" y="1685"/>
                      <a:pt x="20885" y="1129"/>
                    </a:cubicBezTo>
                    <a:cubicBezTo>
                      <a:pt x="20332" y="379"/>
                      <a:pt x="19476" y="-40"/>
                      <a:pt x="18584" y="3"/>
                    </a:cubicBezTo>
                    <a:lnTo>
                      <a:pt x="13083" y="3"/>
                    </a:lnTo>
                    <a:cubicBezTo>
                      <a:pt x="12215" y="-2"/>
                      <a:pt x="11362" y="249"/>
                      <a:pt x="10619" y="729"/>
                    </a:cubicBezTo>
                    <a:cubicBezTo>
                      <a:pt x="9987" y="1135"/>
                      <a:pt x="9453" y="1695"/>
                      <a:pt x="9061" y="2362"/>
                    </a:cubicBezTo>
                    <a:lnTo>
                      <a:pt x="303" y="18656"/>
                    </a:lnTo>
                    <a:cubicBezTo>
                      <a:pt x="-48" y="19208"/>
                      <a:pt x="-98" y="19918"/>
                      <a:pt x="171" y="20520"/>
                    </a:cubicBezTo>
                    <a:cubicBezTo>
                      <a:pt x="421" y="21079"/>
                      <a:pt x="913" y="21468"/>
                      <a:pt x="1485" y="21560"/>
                    </a:cubicBezTo>
                    <a:lnTo>
                      <a:pt x="12270" y="21560"/>
                    </a:lnTo>
                    <a:cubicBezTo>
                      <a:pt x="12281" y="18946"/>
                      <a:pt x="13248" y="16441"/>
                      <a:pt x="14964" y="14581"/>
                    </a:cubicBezTo>
                    <a:cubicBezTo>
                      <a:pt x="16684" y="12716"/>
                      <a:pt x="19019" y="11648"/>
                      <a:pt x="21468" y="11606"/>
                    </a:cubicBezTo>
                    <a:close/>
                  </a:path>
                </a:pathLst>
              </a:custGeom>
              <a:solidFill>
                <a:schemeClr val="tx2">
                  <a:alpha val="50000"/>
                </a:schemeClr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>
                  <a:defRPr sz="3200" cap="none">
                    <a:solidFill>
                      <a:srgbClr val="000000"/>
                    </a:solidFill>
                  </a:defRPr>
                </a:pPr>
                <a:endParaRPr dirty="0"/>
              </a:p>
            </p:txBody>
          </p:sp>
          <p:sp>
            <p:nvSpPr>
              <p:cNvPr id="24" name="Number4" descr="439d4c16-af54-40d2-b9cf-e0eb1bc50d47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43C0D516-11D1-4E7B-B4C4-83404C8EE8CA}"/>
                  </a:ext>
                </a:extLst>
              </p:cNvPr>
              <p:cNvSpPr/>
              <p:nvPr/>
            </p:nvSpPr>
            <p:spPr>
              <a:xfrm>
                <a:off x="6495728" y="5222229"/>
                <a:ext cx="718542" cy="64851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p14="http://schemas.microsoft.com/office/powerpoint/2010/main" xmlns:ma14="http://schemas.microsoft.com/office/mac/drawingml/2011/main" xmlns:lc="http://schemas.openxmlformats.org/drawingml/2006/lockedCanvas" xmlns:a14="http://schemas.microsoft.com/office/drawing/2010/main" xmlns:a16="http://schemas.microsoft.com/office/drawing/2014/main" xmlns="" val="1"/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lvl1pPr>
                  <a:defRPr sz="5500" cap="none">
                    <a:solidFill>
                      <a:srgbClr val="FFFFFF"/>
                    </a:solidFill>
                  </a:defRPr>
                </a:lvl1pPr>
              </a:lstStyle>
              <a:p>
                <a:r>
                  <a:rPr sz="3600" b="1" dirty="0">
                    <a:solidFill>
                      <a:schemeClr val="bg1"/>
                    </a:solidFill>
                  </a:rPr>
                  <a:t>03</a:t>
                </a:r>
              </a:p>
            </p:txBody>
          </p:sp>
          <p:sp>
            <p:nvSpPr>
              <p:cNvPr id="8" name="Text4" descr="d94504ff-f617-4460-82a7-d7d4ea89aeab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74AD8DFD-50CC-4465-8656-8C54251C167A}"/>
                  </a:ext>
                </a:extLst>
              </p:cNvPr>
              <p:cNvSpPr/>
              <p:nvPr/>
            </p:nvSpPr>
            <p:spPr bwMode="auto">
              <a:xfrm>
                <a:off x="8062903" y="5008440"/>
                <a:ext cx="3468663" cy="1017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  <p:sp>
            <p:nvSpPr>
              <p:cNvPr id="9" name="Bullet4" descr="d2094f9f-c800-40fc-b3e8-5cc74672abff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6C0481DB-FF8D-419A-A592-4F672A5EA03B}"/>
                  </a:ext>
                </a:extLst>
              </p:cNvPr>
              <p:cNvSpPr txBox="1"/>
              <p:nvPr/>
            </p:nvSpPr>
            <p:spPr bwMode="auto">
              <a:xfrm>
                <a:off x="8062903" y="4248979"/>
                <a:ext cx="3468663" cy="724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/>
                  <a:t>第四章：YXCH AI的未来展望</a:t>
                </a:r>
                <a:endParaRPr 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面临的挑战</a:t>
            </a:r>
            <a:endParaRPr lang="en-US" dirty="0"/>
          </a:p>
        </p:txBody>
      </p:sp>
      <p:grpSp>
        <p:nvGrpSpPr>
          <p:cNvPr id="40" name="a60f11bd-dcd5-41a7-8019-093acc46f7aa.source.4.zh-Hans.pptx" descr="1d25b0bf-15b4-42c2-bb86-623729d65b67">
            <a:extLst>
              <a:ext uri="{FF2B5EF4-FFF2-40B4-BE49-F238E27FC236}">
                <a16:creationId xmlns:a16="http://schemas.microsoft.com/office/drawing/2014/main" xmlns="" id="{C2041D16-84AF-C48F-8F81-112A056C9E9F}"/>
              </a:ext>
            </a:extLst>
          </p:cNvPr>
          <p:cNvGrpSpPr/>
          <p:nvPr/>
        </p:nvGrpSpPr>
        <p:grpSpPr>
          <a:xfrm>
            <a:off x="825" y="1130300"/>
            <a:ext cx="12188826" cy="4375524"/>
            <a:chOff x="825" y="1130300"/>
            <a:chExt cx="12188826" cy="4375524"/>
          </a:xfrm>
        </p:grpSpPr>
        <p:sp>
          <p:nvSpPr>
            <p:cNvPr id="4" name="图形 2" descr="30b30293-84d2-464e-a3a9-0ba81b7ed1b0">
              <a:extLst>
                <a:ext uri="{FF2B5EF4-FFF2-40B4-BE49-F238E27FC236}">
                  <a16:creationId xmlns:a16="http://schemas.microsoft.com/office/drawing/2014/main" xmlns="" id="{A8A8FFE5-3D50-60BA-097E-8682461CA0DA}"/>
                </a:ext>
              </a:extLst>
            </p:cNvPr>
            <p:cNvSpPr/>
            <p:nvPr/>
          </p:nvSpPr>
          <p:spPr>
            <a:xfrm>
              <a:off x="825" y="3241383"/>
              <a:ext cx="12188826" cy="1414318"/>
            </a:xfrm>
            <a:custGeom>
              <a:avLst/>
              <a:gdLst>
                <a:gd name="connsiteX0" fmla="*/ 0 w 12188826"/>
                <a:gd name="connsiteY0" fmla="*/ 1127986 h 1414318"/>
                <a:gd name="connsiteX1" fmla="*/ 6092827 w 12188826"/>
                <a:gd name="connsiteY1" fmla="*/ 621329 h 1414318"/>
                <a:gd name="connsiteX2" fmla="*/ 12188827 w 12188826"/>
                <a:gd name="connsiteY2" fmla="*/ 1365987 h 141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88826" h="1414318">
                  <a:moveTo>
                    <a:pt x="0" y="1127986"/>
                  </a:moveTo>
                  <a:cubicBezTo>
                    <a:pt x="0" y="1127986"/>
                    <a:pt x="3493855" y="2034612"/>
                    <a:pt x="6092827" y="621329"/>
                  </a:cubicBezTo>
                  <a:cubicBezTo>
                    <a:pt x="8691798" y="-791953"/>
                    <a:pt x="11449437" y="533554"/>
                    <a:pt x="12188827" y="1365987"/>
                  </a:cubicBezTo>
                </a:path>
              </a:pathLst>
            </a:custGeom>
            <a:noFill/>
            <a:ln w="63500" cap="flat">
              <a:gradFill flip="none" rotWithShape="1">
                <a:gsLst>
                  <a:gs pos="0">
                    <a:schemeClr val="accent1">
                      <a:alpha val="0"/>
                    </a:schemeClr>
                  </a:gs>
                  <a:gs pos="4900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Title" descr="f0110d17-0eed-42a7-9900-b2d1c73af7f8">
              <a:extLst>
                <a:ext uri="{FF2B5EF4-FFF2-40B4-BE49-F238E27FC236}">
                  <a16:creationId xmlns:a16="http://schemas.microsoft.com/office/drawing/2014/main" xmlns="" id="{5B326DD9-90B4-03D2-02EF-5ECA3BACFC1A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461665"/>
            </a:xfrm>
            <a:prstGeom prst="rect">
              <a:avLst/>
            </a:prstGeom>
            <a:noFill/>
          </p:spPr>
          <p:txBody>
            <a:bodyPr vert="horz" wrap="square" rtlCol="0" anchor="ctr">
              <a:normAutofit/>
            </a:bodyPr>
            <a:lstStyle/>
            <a:p>
              <a:pPr algn="ctr"/>
              <a:r>
                <a:rPr lang="zh-CN" altLang="en-US" sz="2400" b="1" dirty="0"/>
                <a:t>正视YXCH AI发展中的困难</a:t>
              </a:r>
              <a:endParaRPr lang="en-US" dirty="0"/>
            </a:p>
          </p:txBody>
        </p:sp>
        <p:grpSp>
          <p:nvGrpSpPr>
            <p:cNvPr id="36" name="组合 35" descr="11dd323b-7cd7-4c0c-be3d-93d6f6460243">
              <a:extLst>
                <a:ext uri="{FF2B5EF4-FFF2-40B4-BE49-F238E27FC236}">
                  <a16:creationId xmlns:a16="http://schemas.microsoft.com/office/drawing/2014/main" xmlns="" id="{157D3B05-2093-990A-6B6D-25DB0F7F7216}"/>
                </a:ext>
              </a:extLst>
            </p:cNvPr>
            <p:cNvGrpSpPr/>
            <p:nvPr/>
          </p:nvGrpSpPr>
          <p:grpSpPr>
            <a:xfrm>
              <a:off x="587062" y="2545069"/>
              <a:ext cx="2251982" cy="2792364"/>
              <a:chOff x="587062" y="2545069"/>
              <a:chExt cx="2251982" cy="2792364"/>
            </a:xfrm>
          </p:grpSpPr>
          <p:grpSp>
            <p:nvGrpSpPr>
              <p:cNvPr id="8" name="组合 7" descr="5541c58a-3df8-4e67-b54c-3c5a7c7b6839">
                <a:extLst>
                  <a:ext uri="{FF2B5EF4-FFF2-40B4-BE49-F238E27FC236}">
                    <a16:creationId xmlns:a16="http://schemas.microsoft.com/office/drawing/2014/main" xmlns="" id="{146A95B3-401E-65F2-C79F-4B036F2BCED3}"/>
                  </a:ext>
                </a:extLst>
              </p:cNvPr>
              <p:cNvGrpSpPr/>
              <p:nvPr/>
            </p:nvGrpSpPr>
            <p:grpSpPr>
              <a:xfrm>
                <a:off x="1561456" y="4504105"/>
                <a:ext cx="280044" cy="280044"/>
                <a:chOff x="1561456" y="4504105"/>
                <a:chExt cx="280044" cy="280044"/>
              </a:xfrm>
            </p:grpSpPr>
            <p:sp>
              <p:nvSpPr>
                <p:cNvPr id="6" name="椭圆 5" descr="908e733b-6f7e-4e45-83eb-d172de651a09">
                  <a:extLst>
                    <a:ext uri="{FF2B5EF4-FFF2-40B4-BE49-F238E27FC236}">
                      <a16:creationId xmlns:a16="http://schemas.microsoft.com/office/drawing/2014/main" xmlns="" id="{3EA161AB-D766-CC06-31B2-39CAEFC367A7}"/>
                    </a:ext>
                  </a:extLst>
                </p:cNvPr>
                <p:cNvSpPr/>
                <p:nvPr/>
              </p:nvSpPr>
              <p:spPr>
                <a:xfrm>
                  <a:off x="1561456" y="4504105"/>
                  <a:ext cx="280044" cy="28004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椭圆 6" descr="42a12ce0-dbcb-4a15-bd0f-92a85480197e">
                  <a:extLst>
                    <a:ext uri="{FF2B5EF4-FFF2-40B4-BE49-F238E27FC236}">
                      <a16:creationId xmlns:a16="http://schemas.microsoft.com/office/drawing/2014/main" xmlns="" id="{893CCE41-7B3E-6A00-CBA1-F0CCBAF43120}"/>
                    </a:ext>
                  </a:extLst>
                </p:cNvPr>
                <p:cNvSpPr/>
                <p:nvPr/>
              </p:nvSpPr>
              <p:spPr>
                <a:xfrm>
                  <a:off x="1591519" y="4534169"/>
                  <a:ext cx="219920" cy="219918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19" name="直接连接符 18" descr="a651f03f-c555-4542-bb1f-b102a13e0ffe">
                <a:extLst>
                  <a:ext uri="{FF2B5EF4-FFF2-40B4-BE49-F238E27FC236}">
                    <a16:creationId xmlns:a16="http://schemas.microsoft.com/office/drawing/2014/main" xmlns="" id="{98C6FD65-812F-BBB8-83A3-47812164134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01478" y="4178461"/>
                <a:ext cx="0" cy="315413"/>
              </a:xfrm>
              <a:prstGeom prst="line">
                <a:avLst/>
              </a:prstGeom>
              <a:ln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Number1" descr="9e0aa785-cffb-46ac-9c2f-66d370d4e4d3">
                <a:extLst>
                  <a:ext uri="{FF2B5EF4-FFF2-40B4-BE49-F238E27FC236}">
                    <a16:creationId xmlns:a16="http://schemas.microsoft.com/office/drawing/2014/main" xmlns="" id="{AF28330C-D693-1741-5EF9-714B417E5899}"/>
                  </a:ext>
                </a:extLst>
              </p:cNvPr>
              <p:cNvSpPr txBox="1"/>
              <p:nvPr/>
            </p:nvSpPr>
            <p:spPr>
              <a:xfrm>
                <a:off x="1486783" y="4814213"/>
                <a:ext cx="429389" cy="52322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accent1"/>
                    </a:solidFill>
                  </a:rPr>
                  <a:t>1</a:t>
                </a:r>
                <a:endParaRPr lang="zh-CN" altLang="en-US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Bullet1" descr="ac82f91e-0954-4b2a-a802-f291917cfbd6">
                <a:extLst>
                  <a:ext uri="{FF2B5EF4-FFF2-40B4-BE49-F238E27FC236}">
                    <a16:creationId xmlns:a16="http://schemas.microsoft.com/office/drawing/2014/main" xmlns="" id="{BF813E13-C339-C475-70CB-92DDF036927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7062" y="2545069"/>
                <a:ext cx="2251982" cy="6859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技术瓶颈</a:t>
                </a:r>
                <a:endParaRPr lang="en-US" dirty="0"/>
              </a:p>
            </p:txBody>
          </p:sp>
          <p:sp>
            <p:nvSpPr>
              <p:cNvPr id="29" name="Text1" descr="d1504b38-a320-4d53-ac83-7c5024edc61b">
                <a:extLst>
                  <a:ext uri="{FF2B5EF4-FFF2-40B4-BE49-F238E27FC236}">
                    <a16:creationId xmlns:a16="http://schemas.microsoft.com/office/drawing/2014/main" xmlns="" id="{8EC4995F-226A-58D7-63DF-C5B6C1D546C1}"/>
                  </a:ext>
                </a:extLst>
              </p:cNvPr>
              <p:cNvSpPr/>
              <p:nvPr/>
            </p:nvSpPr>
            <p:spPr>
              <a:xfrm>
                <a:off x="587064" y="3230982"/>
                <a:ext cx="2251977" cy="9152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当前AI技术仍存在一些瓶颈，如算法的复杂性和计算资源的限制等，需要不断突破。</a:t>
                </a:r>
                <a:endParaRPr lang="en-US" dirty="0"/>
              </a:p>
            </p:txBody>
          </p:sp>
        </p:grpSp>
        <p:grpSp>
          <p:nvGrpSpPr>
            <p:cNvPr id="37" name="组合 36" descr="3454a1a8-743c-42e6-a5dd-e43fdf6b7ca7">
              <a:extLst>
                <a:ext uri="{FF2B5EF4-FFF2-40B4-BE49-F238E27FC236}">
                  <a16:creationId xmlns:a16="http://schemas.microsoft.com/office/drawing/2014/main" xmlns="" id="{59338F32-925D-0775-BEBE-C8A126E00778}"/>
                </a:ext>
              </a:extLst>
            </p:cNvPr>
            <p:cNvGrpSpPr/>
            <p:nvPr/>
          </p:nvGrpSpPr>
          <p:grpSpPr>
            <a:xfrm>
              <a:off x="3349601" y="2396958"/>
              <a:ext cx="2251982" cy="2765727"/>
              <a:chOff x="3349601" y="2396958"/>
              <a:chExt cx="2251982" cy="2765727"/>
            </a:xfrm>
          </p:grpSpPr>
          <p:grpSp>
            <p:nvGrpSpPr>
              <p:cNvPr id="9" name="组合 8" descr="0c43c53f-e3e7-4fe7-96d0-788600be1f15">
                <a:extLst>
                  <a:ext uri="{FF2B5EF4-FFF2-40B4-BE49-F238E27FC236}">
                    <a16:creationId xmlns:a16="http://schemas.microsoft.com/office/drawing/2014/main" xmlns="" id="{D684288E-EABA-1781-FC17-099CE26CAE11}"/>
                  </a:ext>
                </a:extLst>
              </p:cNvPr>
              <p:cNvGrpSpPr/>
              <p:nvPr/>
            </p:nvGrpSpPr>
            <p:grpSpPr>
              <a:xfrm>
                <a:off x="4335522" y="4329357"/>
                <a:ext cx="280044" cy="280044"/>
                <a:chOff x="1561456" y="4504105"/>
                <a:chExt cx="280044" cy="280044"/>
              </a:xfrm>
            </p:grpSpPr>
            <p:sp>
              <p:nvSpPr>
                <p:cNvPr id="10" name="椭圆 9" descr="6db13b41-49bd-4b11-b638-fcba7fb0b897">
                  <a:extLst>
                    <a:ext uri="{FF2B5EF4-FFF2-40B4-BE49-F238E27FC236}">
                      <a16:creationId xmlns:a16="http://schemas.microsoft.com/office/drawing/2014/main" xmlns="" id="{943E8EB8-D4D8-86A7-FB27-09EA194B44BF}"/>
                    </a:ext>
                  </a:extLst>
                </p:cNvPr>
                <p:cNvSpPr/>
                <p:nvPr/>
              </p:nvSpPr>
              <p:spPr>
                <a:xfrm>
                  <a:off x="1561456" y="4504105"/>
                  <a:ext cx="280044" cy="28004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 descr="52318959-f157-47e4-838e-2900cd8c1e63">
                  <a:extLst>
                    <a:ext uri="{FF2B5EF4-FFF2-40B4-BE49-F238E27FC236}">
                      <a16:creationId xmlns:a16="http://schemas.microsoft.com/office/drawing/2014/main" xmlns="" id="{1D635624-9A00-2C46-8554-9327FA12C066}"/>
                    </a:ext>
                  </a:extLst>
                </p:cNvPr>
                <p:cNvSpPr/>
                <p:nvPr/>
              </p:nvSpPr>
              <p:spPr>
                <a:xfrm>
                  <a:off x="1591519" y="4534169"/>
                  <a:ext cx="219920" cy="21991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1" name="直接连接符 20" descr="3ecc7931-eb7b-4748-ba23-fec137533cec">
                <a:extLst>
                  <a:ext uri="{FF2B5EF4-FFF2-40B4-BE49-F238E27FC236}">
                    <a16:creationId xmlns:a16="http://schemas.microsoft.com/office/drawing/2014/main" xmlns="" id="{39768BAF-6230-A3D7-A7AC-DA45A8DC1A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75544" y="4013944"/>
                <a:ext cx="0" cy="315413"/>
              </a:xfrm>
              <a:prstGeom prst="line">
                <a:avLst/>
              </a:prstGeom>
              <a:ln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Number2" descr="2d0b2c2d-bfe9-4615-a75b-79fdc345eb38">
                <a:extLst>
                  <a:ext uri="{FF2B5EF4-FFF2-40B4-BE49-F238E27FC236}">
                    <a16:creationId xmlns:a16="http://schemas.microsoft.com/office/drawing/2014/main" xmlns="" id="{DAAE01B2-3619-E8E9-18BF-94FB1D62D5D9}"/>
                  </a:ext>
                </a:extLst>
              </p:cNvPr>
              <p:cNvSpPr txBox="1"/>
              <p:nvPr/>
            </p:nvSpPr>
            <p:spPr>
              <a:xfrm>
                <a:off x="4260849" y="4639465"/>
                <a:ext cx="429389" cy="52322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accent1"/>
                    </a:solidFill>
                  </a:rPr>
                  <a:t>2</a:t>
                </a:r>
                <a:endParaRPr lang="zh-CN" altLang="en-US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Bullet2" descr="f7a156be-cc4f-4d33-bb1b-ac91f3a5d33c">
                <a:extLst>
                  <a:ext uri="{FF2B5EF4-FFF2-40B4-BE49-F238E27FC236}">
                    <a16:creationId xmlns:a16="http://schemas.microsoft.com/office/drawing/2014/main" xmlns="" id="{CDCAD194-B791-8982-FBA5-D87B4D6B4C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49601" y="2396958"/>
                <a:ext cx="2251982" cy="6859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伦理问题</a:t>
                </a:r>
                <a:endParaRPr lang="en-US" dirty="0"/>
              </a:p>
            </p:txBody>
          </p:sp>
          <p:sp>
            <p:nvSpPr>
              <p:cNvPr id="31" name="Text2" descr="f18a7554-8f56-4db1-96cf-e258051da93b">
                <a:extLst>
                  <a:ext uri="{FF2B5EF4-FFF2-40B4-BE49-F238E27FC236}">
                    <a16:creationId xmlns:a16="http://schemas.microsoft.com/office/drawing/2014/main" xmlns="" id="{14F4217A-DE9B-09A4-179C-71203141F0E8}"/>
                  </a:ext>
                </a:extLst>
              </p:cNvPr>
              <p:cNvSpPr/>
              <p:nvPr/>
            </p:nvSpPr>
            <p:spPr>
              <a:xfrm>
                <a:off x="3349603" y="3082871"/>
                <a:ext cx="2251977" cy="9152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AI的发展也带来了一些伦理问题，如隐私保护、数据安全等，需要引起重视。</a:t>
                </a:r>
                <a:endParaRPr lang="en-US" dirty="0"/>
              </a:p>
            </p:txBody>
          </p:sp>
        </p:grpSp>
        <p:grpSp>
          <p:nvGrpSpPr>
            <p:cNvPr id="38" name="组合 37" descr="c8f94f72-4e75-43b6-9823-bc52884eaf13">
              <a:extLst>
                <a:ext uri="{FF2B5EF4-FFF2-40B4-BE49-F238E27FC236}">
                  <a16:creationId xmlns:a16="http://schemas.microsoft.com/office/drawing/2014/main" xmlns="" id="{F1566BDC-3B03-AD15-E71A-91E101E6415E}"/>
                </a:ext>
              </a:extLst>
            </p:cNvPr>
            <p:cNvGrpSpPr/>
            <p:nvPr/>
          </p:nvGrpSpPr>
          <p:grpSpPr>
            <a:xfrm>
              <a:off x="6135145" y="2718163"/>
              <a:ext cx="2251982" cy="2760522"/>
              <a:chOff x="6135145" y="2718163"/>
              <a:chExt cx="2251982" cy="2760522"/>
            </a:xfrm>
          </p:grpSpPr>
          <p:grpSp>
            <p:nvGrpSpPr>
              <p:cNvPr id="12" name="组合 11" descr="cc6a7925-5ecb-4f7c-899e-4c60c42cc59e">
                <a:extLst>
                  <a:ext uri="{FF2B5EF4-FFF2-40B4-BE49-F238E27FC236}">
                    <a16:creationId xmlns:a16="http://schemas.microsoft.com/office/drawing/2014/main" xmlns="" id="{0EAC7A97-1884-6CC2-451C-4C78AFA5253E}"/>
                  </a:ext>
                </a:extLst>
              </p:cNvPr>
              <p:cNvGrpSpPr/>
              <p:nvPr/>
            </p:nvGrpSpPr>
            <p:grpSpPr>
              <a:xfrm>
                <a:off x="7109588" y="3288978"/>
                <a:ext cx="280044" cy="280044"/>
                <a:chOff x="1561456" y="4504105"/>
                <a:chExt cx="280044" cy="280044"/>
              </a:xfrm>
            </p:grpSpPr>
            <p:sp>
              <p:nvSpPr>
                <p:cNvPr id="13" name="椭圆 12" descr="825b993d-175a-4c9f-a43e-5e215354ece8">
                  <a:extLst>
                    <a:ext uri="{FF2B5EF4-FFF2-40B4-BE49-F238E27FC236}">
                      <a16:creationId xmlns:a16="http://schemas.microsoft.com/office/drawing/2014/main" xmlns="" id="{CEF9F240-4420-72F3-8449-942EA9DF775F}"/>
                    </a:ext>
                  </a:extLst>
                </p:cNvPr>
                <p:cNvSpPr/>
                <p:nvPr/>
              </p:nvSpPr>
              <p:spPr>
                <a:xfrm>
                  <a:off x="1561456" y="4504105"/>
                  <a:ext cx="280044" cy="280044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椭圆 13" descr="a9b8acec-fa65-4091-bf38-20663f8b9669">
                  <a:extLst>
                    <a:ext uri="{FF2B5EF4-FFF2-40B4-BE49-F238E27FC236}">
                      <a16:creationId xmlns:a16="http://schemas.microsoft.com/office/drawing/2014/main" xmlns="" id="{C0ED4A65-B523-8CC0-BBEA-80D58CA4C1C6}"/>
                    </a:ext>
                  </a:extLst>
                </p:cNvPr>
                <p:cNvSpPr/>
                <p:nvPr/>
              </p:nvSpPr>
              <p:spPr>
                <a:xfrm>
                  <a:off x="1591519" y="4534169"/>
                  <a:ext cx="219920" cy="21991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2" name="直接连接符 21" descr="80c071c0-be28-4be7-935e-5b423e05a3fb">
                <a:extLst>
                  <a:ext uri="{FF2B5EF4-FFF2-40B4-BE49-F238E27FC236}">
                    <a16:creationId xmlns:a16="http://schemas.microsoft.com/office/drawing/2014/main" xmlns="" id="{D8A26E6C-E712-2F09-C0F0-372C8423D7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9610" y="3550535"/>
                <a:ext cx="0" cy="315413"/>
              </a:xfrm>
              <a:prstGeom prst="line">
                <a:avLst/>
              </a:prstGeom>
              <a:ln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Number3" descr="e684c954-b6f0-4ec1-af91-3f01dce1f8e2">
                <a:extLst>
                  <a:ext uri="{FF2B5EF4-FFF2-40B4-BE49-F238E27FC236}">
                    <a16:creationId xmlns:a16="http://schemas.microsoft.com/office/drawing/2014/main" xmlns="" id="{697A20C5-DCAE-CED8-55FD-94427ED184D0}"/>
                  </a:ext>
                </a:extLst>
              </p:cNvPr>
              <p:cNvSpPr txBox="1"/>
              <p:nvPr/>
            </p:nvSpPr>
            <p:spPr>
              <a:xfrm>
                <a:off x="7022215" y="2718163"/>
                <a:ext cx="429389" cy="52322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accent1"/>
                    </a:solidFill>
                  </a:rPr>
                  <a:t>3</a:t>
                </a:r>
                <a:endParaRPr lang="zh-CN" altLang="en-US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Bullet3" descr="aa950c44-497b-460e-88e8-2fe204050c1c">
                <a:extLst>
                  <a:ext uri="{FF2B5EF4-FFF2-40B4-BE49-F238E27FC236}">
                    <a16:creationId xmlns:a16="http://schemas.microsoft.com/office/drawing/2014/main" xmlns="" id="{BC57E246-C810-6991-C0DA-5CF5331D0C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35145" y="3877523"/>
                <a:ext cx="2251982" cy="6859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法律法规</a:t>
                </a:r>
                <a:endParaRPr lang="en-US" dirty="0"/>
              </a:p>
            </p:txBody>
          </p:sp>
          <p:sp>
            <p:nvSpPr>
              <p:cNvPr id="33" name="Text3" descr="36851d49-f74b-4cd4-8725-b73fb5c6ded5">
                <a:extLst>
                  <a:ext uri="{FF2B5EF4-FFF2-40B4-BE49-F238E27FC236}">
                    <a16:creationId xmlns:a16="http://schemas.microsoft.com/office/drawing/2014/main" xmlns="" id="{948D9D99-60A4-CA39-37B0-6A0D17CC498F}"/>
                  </a:ext>
                </a:extLst>
              </p:cNvPr>
              <p:cNvSpPr/>
              <p:nvPr/>
            </p:nvSpPr>
            <p:spPr>
              <a:xfrm>
                <a:off x="6135147" y="4563436"/>
                <a:ext cx="2251977" cy="9152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相关法律法规还不够完善，需要加强立法和监管，保障AI的健康发展。</a:t>
                </a:r>
                <a:endParaRPr lang="en-US" dirty="0"/>
              </a:p>
            </p:txBody>
          </p:sp>
        </p:grpSp>
        <p:grpSp>
          <p:nvGrpSpPr>
            <p:cNvPr id="39" name="组合 38" descr="1b8f0b88-6f52-43a9-bb5e-86d33f0d6616">
              <a:extLst>
                <a:ext uri="{FF2B5EF4-FFF2-40B4-BE49-F238E27FC236}">
                  <a16:creationId xmlns:a16="http://schemas.microsoft.com/office/drawing/2014/main" xmlns="" id="{B6488CC8-4458-3594-7101-67A6397E8240}"/>
                </a:ext>
              </a:extLst>
            </p:cNvPr>
            <p:cNvGrpSpPr/>
            <p:nvPr/>
          </p:nvGrpSpPr>
          <p:grpSpPr>
            <a:xfrm>
              <a:off x="8897684" y="2730128"/>
              <a:ext cx="2251982" cy="2775696"/>
              <a:chOff x="8897684" y="2730128"/>
              <a:chExt cx="2251982" cy="2775696"/>
            </a:xfrm>
          </p:grpSpPr>
          <p:grpSp>
            <p:nvGrpSpPr>
              <p:cNvPr id="15" name="组合 14" descr="7b6d4c01-ee02-488a-83a5-da4ea4477d88">
                <a:extLst>
                  <a:ext uri="{FF2B5EF4-FFF2-40B4-BE49-F238E27FC236}">
                    <a16:creationId xmlns:a16="http://schemas.microsoft.com/office/drawing/2014/main" xmlns="" id="{9BF35089-76F4-25AE-6720-69CC17654FA4}"/>
                  </a:ext>
                </a:extLst>
              </p:cNvPr>
              <p:cNvGrpSpPr/>
              <p:nvPr/>
            </p:nvGrpSpPr>
            <p:grpSpPr>
              <a:xfrm>
                <a:off x="9883653" y="3300553"/>
                <a:ext cx="280044" cy="280044"/>
                <a:chOff x="1561456" y="4504105"/>
                <a:chExt cx="280044" cy="280044"/>
              </a:xfrm>
            </p:grpSpPr>
            <p:sp>
              <p:nvSpPr>
                <p:cNvPr id="16" name="椭圆 15" descr="accf8c8c-ce42-4971-abd3-8b43b5122795">
                  <a:extLst>
                    <a:ext uri="{FF2B5EF4-FFF2-40B4-BE49-F238E27FC236}">
                      <a16:creationId xmlns:a16="http://schemas.microsoft.com/office/drawing/2014/main" xmlns="" id="{25DF5C7A-AD60-CCAE-AEB5-EDEE418DE5C6}"/>
                    </a:ext>
                  </a:extLst>
                </p:cNvPr>
                <p:cNvSpPr/>
                <p:nvPr/>
              </p:nvSpPr>
              <p:spPr>
                <a:xfrm>
                  <a:off x="1561456" y="4504105"/>
                  <a:ext cx="280044" cy="280044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椭圆 16" descr="b5b0244f-0f6d-414e-914a-e66fedfda59c">
                  <a:extLst>
                    <a:ext uri="{FF2B5EF4-FFF2-40B4-BE49-F238E27FC236}">
                      <a16:creationId xmlns:a16="http://schemas.microsoft.com/office/drawing/2014/main" xmlns="" id="{4B048B44-6D54-A3FD-DA81-D1E3BAB079E4}"/>
                    </a:ext>
                  </a:extLst>
                </p:cNvPr>
                <p:cNvSpPr/>
                <p:nvPr/>
              </p:nvSpPr>
              <p:spPr>
                <a:xfrm>
                  <a:off x="1591519" y="4534169"/>
                  <a:ext cx="219920" cy="21991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3" name="直接连接符 22" descr="4fa27073-e0fe-47d8-9af6-fa72a8f1b0ed">
                <a:extLst>
                  <a:ext uri="{FF2B5EF4-FFF2-40B4-BE49-F238E27FC236}">
                    <a16:creationId xmlns:a16="http://schemas.microsoft.com/office/drawing/2014/main" xmlns="" id="{8D6E68F0-18E2-18E2-525F-EFB8BF1D0A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3675" y="3569022"/>
                <a:ext cx="0" cy="315413"/>
              </a:xfrm>
              <a:prstGeom prst="line">
                <a:avLst/>
              </a:prstGeom>
              <a:ln>
                <a:solidFill>
                  <a:schemeClr val="accent1">
                    <a:alpha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Number4" descr="1d2f7bed-e9d3-4048-a44a-4e2c183fc27a">
                <a:extLst>
                  <a:ext uri="{FF2B5EF4-FFF2-40B4-BE49-F238E27FC236}">
                    <a16:creationId xmlns:a16="http://schemas.microsoft.com/office/drawing/2014/main" xmlns="" id="{562E0617-9793-82E1-A32B-D7CC9E228E96}"/>
                  </a:ext>
                </a:extLst>
              </p:cNvPr>
              <p:cNvSpPr txBox="1"/>
              <p:nvPr/>
            </p:nvSpPr>
            <p:spPr>
              <a:xfrm>
                <a:off x="9808980" y="2730128"/>
                <a:ext cx="429389" cy="52322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accent1"/>
                    </a:solidFill>
                  </a:rPr>
                  <a:t>4</a:t>
                </a:r>
                <a:endParaRPr lang="zh-CN" altLang="en-US" sz="2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Bullet4" descr="a7890acb-3e6a-4577-865b-c6b27b87bad0">
                <a:extLst>
                  <a:ext uri="{FF2B5EF4-FFF2-40B4-BE49-F238E27FC236}">
                    <a16:creationId xmlns:a16="http://schemas.microsoft.com/office/drawing/2014/main" xmlns="" id="{8F1569F7-69DF-482F-EC24-8914DF096D2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897684" y="3904662"/>
                <a:ext cx="2251982" cy="68591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人才短缺</a:t>
                </a:r>
                <a:endParaRPr lang="en-US" dirty="0"/>
              </a:p>
            </p:txBody>
          </p:sp>
          <p:sp>
            <p:nvSpPr>
              <p:cNvPr id="35" name="Text4" descr="7f7791f5-89e6-4532-b970-a2282df9f185">
                <a:extLst>
                  <a:ext uri="{FF2B5EF4-FFF2-40B4-BE49-F238E27FC236}">
                    <a16:creationId xmlns:a16="http://schemas.microsoft.com/office/drawing/2014/main" xmlns="" id="{BF4429EB-F452-D2EA-71D7-59AF783474B6}"/>
                  </a:ext>
                </a:extLst>
              </p:cNvPr>
              <p:cNvSpPr/>
              <p:nvPr/>
            </p:nvSpPr>
            <p:spPr>
              <a:xfrm>
                <a:off x="8897686" y="4590575"/>
                <a:ext cx="2251977" cy="91524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AI领域的人才短缺问题较为突出，需要加强人才培养和引进，满足发展需求。</a:t>
                </a:r>
                <a:endParaRPr 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未来愿景</a:t>
            </a:r>
            <a:endParaRPr lang="en-US" dirty="0"/>
          </a:p>
        </p:txBody>
      </p:sp>
      <p:grpSp>
        <p:nvGrpSpPr>
          <p:cNvPr id="143" name="093f572f-4ec6-4f91-b1e7-5492651704c5.source.4.zh-Hans.pptx" descr="b2034e75-f895-477a-93da-8fb7a6a80724">
            <a:extLst>
              <a:ext uri="{FF2B5EF4-FFF2-40B4-BE49-F238E27FC236}">
                <a16:creationId xmlns:a16="http://schemas.microsoft.com/office/drawing/2014/main" xmlns="" id="{ADB0F233-1347-841F-7312-BD7A78F05835}"/>
              </a:ext>
            </a:extLst>
          </p:cNvPr>
          <p:cNvGrpSpPr/>
          <p:nvPr/>
        </p:nvGrpSpPr>
        <p:grpSpPr>
          <a:xfrm>
            <a:off x="302816" y="1130300"/>
            <a:ext cx="11216084" cy="5165277"/>
            <a:chOff x="302816" y="1130300"/>
            <a:chExt cx="11216084" cy="5165277"/>
          </a:xfrm>
        </p:grpSpPr>
        <p:grpSp>
          <p:nvGrpSpPr>
            <p:cNvPr id="103" name="组合 102" descr="d9c67cae-f3ae-4472-8b46-9fefe60f336b">
              <a:extLst>
                <a:ext uri="{FF2B5EF4-FFF2-40B4-BE49-F238E27FC236}">
                  <a16:creationId xmlns:a16="http://schemas.microsoft.com/office/drawing/2014/main" xmlns="" id="{35B5624F-949F-9456-B8C0-477DFAC62810}"/>
                </a:ext>
              </a:extLst>
            </p:cNvPr>
            <p:cNvGrpSpPr/>
            <p:nvPr/>
          </p:nvGrpSpPr>
          <p:grpSpPr>
            <a:xfrm>
              <a:off x="2094148" y="1667360"/>
              <a:ext cx="9424751" cy="1140109"/>
              <a:chOff x="2094148" y="1730972"/>
              <a:chExt cx="9424751" cy="1140109"/>
            </a:xfrm>
          </p:grpSpPr>
          <p:sp>
            <p:nvSpPr>
              <p:cNvPr id="105" name="islide-1-12" descr="b020f6e5-8b41-4848-9daf-43bbc2394d7d">
                <a:extLst>
                  <a:ext uri="{FF2B5EF4-FFF2-40B4-BE49-F238E27FC236}">
                    <a16:creationId xmlns:a16="http://schemas.microsoft.com/office/drawing/2014/main" xmlns="" id="{EC48FE6E-C09E-4CDA-58C1-47ED7D3B28C6}"/>
                  </a:ext>
                </a:extLst>
              </p:cNvPr>
              <p:cNvSpPr/>
              <p:nvPr/>
            </p:nvSpPr>
            <p:spPr>
              <a:xfrm>
                <a:off x="2094148" y="1927507"/>
                <a:ext cx="2275355" cy="687492"/>
              </a:xfrm>
              <a:prstGeom prst="ellipse">
                <a:avLst/>
              </a:prstGeom>
              <a:noFill/>
              <a:ln w="47625" cap="flat" cmpd="sng" algn="ctr">
                <a:gradFill flip="none" rotWithShape="1">
                  <a:gsLst>
                    <a:gs pos="83000">
                      <a:schemeClr val="accent1">
                        <a:alpha val="0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6" name="直接箭头连接符 105" descr="ba87cc07-bfe3-46c6-8124-d39582ccebad">
                <a:extLst>
                  <a:ext uri="{FF2B5EF4-FFF2-40B4-BE49-F238E27FC236}">
                    <a16:creationId xmlns:a16="http://schemas.microsoft.com/office/drawing/2014/main" xmlns="" id="{A1D70E30-4C16-6C3B-292D-78D587F188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03845" y="2321823"/>
                <a:ext cx="1166563" cy="0"/>
              </a:xfrm>
              <a:prstGeom prst="straightConnector1">
                <a:avLst/>
              </a:prstGeom>
              <a:ln>
                <a:gradFill flip="none" rotWithShape="1">
                  <a:gsLst>
                    <a:gs pos="25000">
                      <a:schemeClr val="accent1"/>
                    </a:gs>
                    <a:gs pos="89000">
                      <a:schemeClr val="accent2">
                        <a:alpha val="0"/>
                      </a:schemeClr>
                    </a:gs>
                  </a:gsLst>
                  <a:lin ang="10800000" scaled="1"/>
                  <a:tileRect/>
                </a:gra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组合 30" descr="58c9ca8f-d16e-46e4-ad80-e88db6f918cb">
                <a:extLst>
                  <a:ext uri="{FF2B5EF4-FFF2-40B4-BE49-F238E27FC236}">
                    <a16:creationId xmlns:a16="http://schemas.microsoft.com/office/drawing/2014/main" xmlns="" id="{960D8919-F601-E713-4533-31653ED2DA3F}"/>
                  </a:ext>
                </a:extLst>
              </p:cNvPr>
              <p:cNvGrpSpPr/>
              <p:nvPr/>
            </p:nvGrpSpPr>
            <p:grpSpPr>
              <a:xfrm>
                <a:off x="2327018" y="1730972"/>
                <a:ext cx="9191881" cy="1140109"/>
                <a:chOff x="2327018" y="1730972"/>
                <a:chExt cx="9191881" cy="1140109"/>
              </a:xfrm>
            </p:grpSpPr>
            <p:grpSp>
              <p:nvGrpSpPr>
                <p:cNvPr id="24" name="组合 23" descr="f8accf58-df08-4341-8714-5f34ab9082cd">
                  <a:extLst>
                    <a:ext uri="{FF2B5EF4-FFF2-40B4-BE49-F238E27FC236}">
                      <a16:creationId xmlns:a16="http://schemas.microsoft.com/office/drawing/2014/main" xmlns="" id="{A831EA27-ED26-AA64-1A19-57562721FBAE}"/>
                    </a:ext>
                  </a:extLst>
                </p:cNvPr>
                <p:cNvGrpSpPr/>
                <p:nvPr/>
              </p:nvGrpSpPr>
              <p:grpSpPr>
                <a:xfrm>
                  <a:off x="2327018" y="1730972"/>
                  <a:ext cx="9191881" cy="1140109"/>
                  <a:chOff x="2327018" y="1730972"/>
                  <a:chExt cx="9191881" cy="1140109"/>
                </a:xfrm>
              </p:grpSpPr>
              <p:sp>
                <p:nvSpPr>
                  <p:cNvPr id="137" name="ComponentBackground1" descr="89c5cf4a-8389-4b9b-a76a-4d24c288d57f">
                    <a:extLst>
                      <a:ext uri="{FF2B5EF4-FFF2-40B4-BE49-F238E27FC236}">
                        <a16:creationId xmlns:a16="http://schemas.microsoft.com/office/drawing/2014/main" xmlns="" id="{CD8581EC-987F-1475-8166-0095CE275B49}"/>
                      </a:ext>
                    </a:extLst>
                  </p:cNvPr>
                  <p:cNvSpPr/>
                  <p:nvPr/>
                </p:nvSpPr>
                <p:spPr>
                  <a:xfrm>
                    <a:off x="2327018" y="2142066"/>
                    <a:ext cx="1809617" cy="38611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99000">
                        <a:schemeClr val="accent1">
                          <a:alpha val="49000"/>
                        </a:schemeClr>
                      </a:gs>
                    </a:gsLst>
                    <a:lin ang="16200000" scaled="1"/>
                    <a:tileRect/>
                  </a:gradFill>
                  <a:ln w="6350" cap="flat" cmpd="sng" algn="ctr">
                    <a:gradFill>
                      <a:gsLst>
                        <a:gs pos="0">
                          <a:schemeClr val="accent2">
                            <a:alpha val="58000"/>
                          </a:schemeClr>
                        </a:gs>
                        <a:gs pos="100000">
                          <a:schemeClr val="accent1">
                            <a:alpha val="49000"/>
                          </a:schemeClr>
                        </a:gs>
                      </a:gsLst>
                      <a:lin ang="5400000" scaled="1"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kern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8" name="Number1" descr="d246b41e-0fb2-4927-834a-b34406d9e960">
                    <a:extLst>
                      <a:ext uri="{FF2B5EF4-FFF2-40B4-BE49-F238E27FC236}">
                        <a16:creationId xmlns:a16="http://schemas.microsoft.com/office/drawing/2014/main" xmlns="" id="{D25DEAA0-6C93-E3BC-1CEF-AE1EED8CF39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553695" y="1757841"/>
                    <a:ext cx="1356263" cy="708658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 rtlCol="0" anchor="b" anchorCtr="0">
                    <a:normAutofit fontScale="70000" lnSpcReduction="20000"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ct val="120000"/>
                      </a:lnSpc>
                    </a:pPr>
                    <a:r>
                      <a:rPr kumimoji="1" lang="en-US" altLang="zh-CN" sz="5400" b="1" i="1" dirty="0">
                        <a:gradFill>
                          <a:gsLst>
                            <a:gs pos="43000">
                              <a:schemeClr val="tx1">
                                <a:alpha val="84000"/>
                              </a:schemeClr>
                            </a:gs>
                            <a:gs pos="100000">
                              <a:schemeClr val="tx1">
                                <a:alpha val="0"/>
                              </a:schemeClr>
                            </a:gs>
                          </a:gsLst>
                          <a:lin ang="5400000" scaled="1"/>
                        </a:gradFill>
                        <a:effectLst>
                          <a:reflection stA="10000" endPos="45500" dir="5400000" sy="-100000" algn="bl" rotWithShape="0"/>
                        </a:effectLst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</a:rPr>
                      <a:t>1</a:t>
                    </a:r>
                    <a:endParaRPr kumimoji="1" lang="zh-CN" altLang="en-US" sz="5400" b="1" i="1" dirty="0">
                      <a:gradFill>
                        <a:gsLst>
                          <a:gs pos="43000">
                            <a:schemeClr val="tx1">
                              <a:alpha val="8400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5400000" scaled="1"/>
                      </a:gradFill>
                      <a:effectLst>
                        <a:reflection stA="10000" endPos="45500" dir="5400000" sy="-100000" algn="bl" rotWithShape="0"/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</a:endParaRPr>
                  </a:p>
                </p:txBody>
              </p:sp>
              <p:sp>
                <p:nvSpPr>
                  <p:cNvPr id="139" name="Bullet1" descr="b5c63544-7142-45ac-bff2-4a038e1be9fa">
                    <a:extLst>
                      <a:ext uri="{FF2B5EF4-FFF2-40B4-BE49-F238E27FC236}">
                        <a16:creationId xmlns:a16="http://schemas.microsoft.com/office/drawing/2014/main" xmlns="" id="{0213AC10-82F9-8AB3-3003-23D3F0A0AB0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518386" y="1730972"/>
                    <a:ext cx="5000513" cy="54925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 anchor="b" anchorCtr="0">
                    <a:norm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3765" rtl="0" eaLnBrk="1" fontAlgn="auto" latinLnBrk="0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Pct val="25000"/>
                      <a:buFontTx/>
                      <a:buNone/>
                      <a:defRPr/>
                    </a:pPr>
                    <a:r>
                      <a:rPr kumimoji="0" lang="zh-CN" altLang="en-US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构建智能生态</a:t>
                    </a:r>
                    <a:endParaRPr lang="en-US" dirty="0"/>
                  </a:p>
                </p:txBody>
              </p:sp>
              <p:sp>
                <p:nvSpPr>
                  <p:cNvPr id="140" name="Text1" descr="2ad4b282-9203-4430-848d-25d704f2208b">
                    <a:extLst>
                      <a:ext uri="{FF2B5EF4-FFF2-40B4-BE49-F238E27FC236}">
                        <a16:creationId xmlns:a16="http://schemas.microsoft.com/office/drawing/2014/main" xmlns="" id="{77E2FE3D-F0E7-C4D0-CE6A-3B9EAF8B2E4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518385" y="2321821"/>
                    <a:ext cx="5000514" cy="5492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3765" rtl="0" eaLnBrk="1" fontAlgn="auto" latinLnBrk="0" hangingPunct="1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Pct val="25000"/>
                      <a:buFontTx/>
                      <a:buNone/>
                      <a:defRPr/>
                    </a:pPr>
                    <a:r>
                      <a:rPr kumimoji="0" lang="zh-CN" altLang="en-US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打造一个全面、智能的生态系统，实现各个领域和行业的智能化协同发展。</a:t>
                    </a:r>
                    <a:endParaRPr lang="en-US" dirty="0"/>
                  </a:p>
                </p:txBody>
              </p:sp>
              <p:sp>
                <p:nvSpPr>
                  <p:cNvPr id="141" name="IconBackground1" descr="dd64c570-e224-478c-b4cd-de253bf22bdc">
                    <a:extLst>
                      <a:ext uri="{FF2B5EF4-FFF2-40B4-BE49-F238E27FC236}">
                        <a16:creationId xmlns:a16="http://schemas.microsoft.com/office/drawing/2014/main" xmlns="" id="{185D5CB8-4995-F81A-8BE9-4B293B15112B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5700048" y="2031644"/>
                    <a:ext cx="580359" cy="580356"/>
                  </a:xfrm>
                  <a:prstGeom prst="roundRect">
                    <a:avLst>
                      <a:gd name="adj" fmla="val 50000"/>
                    </a:avLst>
                  </a:prstGeom>
                  <a:gradFill flip="none" rotWithShape="1">
                    <a:gsLst>
                      <a:gs pos="0">
                        <a:schemeClr val="accent2"/>
                      </a:gs>
                      <a:gs pos="75000">
                        <a:schemeClr val="accent1"/>
                      </a:gs>
                    </a:gsLst>
                    <a:lin ang="2700000" scaled="1"/>
                    <a:tileRect/>
                  </a:gradFill>
                  <a:ln w="12700">
                    <a:noFill/>
                  </a:ln>
                  <a:effectLst>
                    <a:outerShdw blurRad="127000" dist="63500" dir="2700000" algn="tl" rotWithShape="0">
                      <a:schemeClr val="accent1">
                        <a:alpha val="15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42" name="Icon1" descr="271c5b78-d361-419a-92a5-e5cb97cba902">
                    <a:extLst>
                      <a:ext uri="{FF2B5EF4-FFF2-40B4-BE49-F238E27FC236}">
                        <a16:creationId xmlns:a16="http://schemas.microsoft.com/office/drawing/2014/main" xmlns="" id="{69A44E6B-0182-69F5-9F4D-994B42AFF3CD}"/>
                      </a:ext>
                    </a:extLst>
                  </p:cNvPr>
                  <p:cNvSpPr/>
                  <p:nvPr/>
                </p:nvSpPr>
                <p:spPr>
                  <a:xfrm>
                    <a:off x="5868658" y="2188568"/>
                    <a:ext cx="243137" cy="266510"/>
                  </a:xfrm>
                  <a:custGeom>
                    <a:avLst/>
                    <a:gdLst>
                      <a:gd name="connsiteX0" fmla="*/ 248770 w 495300"/>
                      <a:gd name="connsiteY0" fmla="*/ 621 h 542925"/>
                      <a:gd name="connsiteX1" fmla="*/ 496420 w 495300"/>
                      <a:gd name="connsiteY1" fmla="*/ 248271 h 542925"/>
                      <a:gd name="connsiteX2" fmla="*/ 324017 w 495300"/>
                      <a:gd name="connsiteY2" fmla="*/ 484491 h 542925"/>
                      <a:gd name="connsiteX3" fmla="*/ 346877 w 495300"/>
                      <a:gd name="connsiteY3" fmla="*/ 524496 h 542925"/>
                      <a:gd name="connsiteX4" fmla="*/ 420220 w 495300"/>
                      <a:gd name="connsiteY4" fmla="*/ 524496 h 542925"/>
                      <a:gd name="connsiteX5" fmla="*/ 420220 w 495300"/>
                      <a:gd name="connsiteY5" fmla="*/ 543546 h 542925"/>
                      <a:gd name="connsiteX6" fmla="*/ 77320 w 495300"/>
                      <a:gd name="connsiteY6" fmla="*/ 543546 h 542925"/>
                      <a:gd name="connsiteX7" fmla="*/ 77320 w 495300"/>
                      <a:gd name="connsiteY7" fmla="*/ 524496 h 542925"/>
                      <a:gd name="connsiteX8" fmla="*/ 150663 w 495300"/>
                      <a:gd name="connsiteY8" fmla="*/ 524496 h 542925"/>
                      <a:gd name="connsiteX9" fmla="*/ 173523 w 495300"/>
                      <a:gd name="connsiteY9" fmla="*/ 484491 h 542925"/>
                      <a:gd name="connsiteX10" fmla="*/ 1120 w 495300"/>
                      <a:gd name="connsiteY10" fmla="*/ 248271 h 542925"/>
                      <a:gd name="connsiteX11" fmla="*/ 248770 w 495300"/>
                      <a:gd name="connsiteY11" fmla="*/ 621 h 542925"/>
                      <a:gd name="connsiteX12" fmla="*/ 192573 w 495300"/>
                      <a:gd name="connsiteY12" fmla="*/ 489254 h 542925"/>
                      <a:gd name="connsiteX13" fmla="*/ 172570 w 495300"/>
                      <a:gd name="connsiteY13" fmla="*/ 524496 h 542925"/>
                      <a:gd name="connsiteX14" fmla="*/ 324970 w 495300"/>
                      <a:gd name="connsiteY14" fmla="*/ 524496 h 542925"/>
                      <a:gd name="connsiteX15" fmla="*/ 304967 w 495300"/>
                      <a:gd name="connsiteY15" fmla="*/ 489254 h 542925"/>
                      <a:gd name="connsiteX16" fmla="*/ 248770 w 495300"/>
                      <a:gd name="connsiteY16" fmla="*/ 495921 h 542925"/>
                      <a:gd name="connsiteX17" fmla="*/ 192573 w 495300"/>
                      <a:gd name="connsiteY17" fmla="*/ 489254 h 542925"/>
                      <a:gd name="connsiteX18" fmla="*/ 248770 w 495300"/>
                      <a:gd name="connsiteY18" fmla="*/ 143496 h 542925"/>
                      <a:gd name="connsiteX19" fmla="*/ 143995 w 495300"/>
                      <a:gd name="connsiteY19" fmla="*/ 248271 h 542925"/>
                      <a:gd name="connsiteX20" fmla="*/ 248770 w 495300"/>
                      <a:gd name="connsiteY20" fmla="*/ 353046 h 542925"/>
                      <a:gd name="connsiteX21" fmla="*/ 353545 w 495300"/>
                      <a:gd name="connsiteY21" fmla="*/ 248271 h 542925"/>
                      <a:gd name="connsiteX22" fmla="*/ 248770 w 495300"/>
                      <a:gd name="connsiteY22" fmla="*/ 143496 h 542925"/>
                      <a:gd name="connsiteX23" fmla="*/ 367833 w 495300"/>
                      <a:gd name="connsiteY23" fmla="*/ 114921 h 542925"/>
                      <a:gd name="connsiteX24" fmla="*/ 353545 w 495300"/>
                      <a:gd name="connsiteY24" fmla="*/ 129209 h 542925"/>
                      <a:gd name="connsiteX25" fmla="*/ 367833 w 495300"/>
                      <a:gd name="connsiteY25" fmla="*/ 143496 h 542925"/>
                      <a:gd name="connsiteX26" fmla="*/ 382120 w 495300"/>
                      <a:gd name="connsiteY26" fmla="*/ 129209 h 542925"/>
                      <a:gd name="connsiteX27" fmla="*/ 367833 w 495300"/>
                      <a:gd name="connsiteY27" fmla="*/ 114921 h 542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495300" h="542925">
                        <a:moveTo>
                          <a:pt x="248770" y="621"/>
                        </a:moveTo>
                        <a:cubicBezTo>
                          <a:pt x="385930" y="621"/>
                          <a:pt x="496420" y="111111"/>
                          <a:pt x="496420" y="248271"/>
                        </a:cubicBezTo>
                        <a:cubicBezTo>
                          <a:pt x="496420" y="358761"/>
                          <a:pt x="424030" y="452106"/>
                          <a:pt x="324017" y="484491"/>
                        </a:cubicBezTo>
                        <a:lnTo>
                          <a:pt x="346877" y="524496"/>
                        </a:lnTo>
                        <a:lnTo>
                          <a:pt x="420220" y="524496"/>
                        </a:lnTo>
                        <a:lnTo>
                          <a:pt x="420220" y="543546"/>
                        </a:lnTo>
                        <a:lnTo>
                          <a:pt x="77320" y="543546"/>
                        </a:lnTo>
                        <a:lnTo>
                          <a:pt x="77320" y="524496"/>
                        </a:lnTo>
                        <a:lnTo>
                          <a:pt x="150663" y="524496"/>
                        </a:lnTo>
                        <a:lnTo>
                          <a:pt x="173523" y="484491"/>
                        </a:lnTo>
                        <a:cubicBezTo>
                          <a:pt x="73510" y="453059"/>
                          <a:pt x="1120" y="358761"/>
                          <a:pt x="1120" y="248271"/>
                        </a:cubicBezTo>
                        <a:cubicBezTo>
                          <a:pt x="1120" y="111111"/>
                          <a:pt x="111610" y="621"/>
                          <a:pt x="248770" y="621"/>
                        </a:cubicBezTo>
                        <a:close/>
                        <a:moveTo>
                          <a:pt x="192573" y="489254"/>
                        </a:moveTo>
                        <a:lnTo>
                          <a:pt x="172570" y="524496"/>
                        </a:lnTo>
                        <a:lnTo>
                          <a:pt x="324970" y="524496"/>
                        </a:lnTo>
                        <a:lnTo>
                          <a:pt x="304967" y="489254"/>
                        </a:lnTo>
                        <a:cubicBezTo>
                          <a:pt x="286870" y="493064"/>
                          <a:pt x="267820" y="495921"/>
                          <a:pt x="248770" y="495921"/>
                        </a:cubicBezTo>
                        <a:cubicBezTo>
                          <a:pt x="229720" y="495921"/>
                          <a:pt x="210670" y="493064"/>
                          <a:pt x="192573" y="489254"/>
                        </a:cubicBezTo>
                        <a:close/>
                        <a:moveTo>
                          <a:pt x="248770" y="143496"/>
                        </a:moveTo>
                        <a:cubicBezTo>
                          <a:pt x="190667" y="143496"/>
                          <a:pt x="143995" y="190169"/>
                          <a:pt x="143995" y="248271"/>
                        </a:cubicBezTo>
                        <a:cubicBezTo>
                          <a:pt x="143995" y="306374"/>
                          <a:pt x="190667" y="353046"/>
                          <a:pt x="248770" y="353046"/>
                        </a:cubicBezTo>
                        <a:cubicBezTo>
                          <a:pt x="306873" y="353046"/>
                          <a:pt x="353545" y="306374"/>
                          <a:pt x="353545" y="248271"/>
                        </a:cubicBezTo>
                        <a:cubicBezTo>
                          <a:pt x="353545" y="190169"/>
                          <a:pt x="306873" y="143496"/>
                          <a:pt x="248770" y="143496"/>
                        </a:cubicBezTo>
                        <a:close/>
                        <a:moveTo>
                          <a:pt x="367833" y="114921"/>
                        </a:moveTo>
                        <a:cubicBezTo>
                          <a:pt x="360213" y="114921"/>
                          <a:pt x="353545" y="121589"/>
                          <a:pt x="353545" y="129209"/>
                        </a:cubicBezTo>
                        <a:cubicBezTo>
                          <a:pt x="353545" y="136829"/>
                          <a:pt x="360213" y="143496"/>
                          <a:pt x="367833" y="143496"/>
                        </a:cubicBezTo>
                        <a:cubicBezTo>
                          <a:pt x="375452" y="143496"/>
                          <a:pt x="382120" y="136829"/>
                          <a:pt x="382120" y="129209"/>
                        </a:cubicBezTo>
                        <a:cubicBezTo>
                          <a:pt x="382120" y="121589"/>
                          <a:pt x="375452" y="114921"/>
                          <a:pt x="367833" y="1149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000" dirty="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30" name="组合 29" descr="b10d87df-181d-4c54-adc6-48324b74c93c">
                  <a:extLst>
                    <a:ext uri="{FF2B5EF4-FFF2-40B4-BE49-F238E27FC236}">
                      <a16:creationId xmlns:a16="http://schemas.microsoft.com/office/drawing/2014/main" xmlns="" id="{42814AB2-EB0D-F44F-CB10-8B4C15D7E3DD}"/>
                    </a:ext>
                  </a:extLst>
                </p:cNvPr>
                <p:cNvGrpSpPr/>
                <p:nvPr/>
              </p:nvGrpSpPr>
              <p:grpSpPr>
                <a:xfrm>
                  <a:off x="5587954" y="1919549"/>
                  <a:ext cx="804548" cy="804547"/>
                  <a:chOff x="5587954" y="1919549"/>
                  <a:chExt cx="804548" cy="804547"/>
                </a:xfrm>
              </p:grpSpPr>
              <p:sp>
                <p:nvSpPr>
                  <p:cNvPr id="135" name="椭圆 134" descr="5f7a8d64-aab5-4751-99b9-b175ef739678">
                    <a:extLst>
                      <a:ext uri="{FF2B5EF4-FFF2-40B4-BE49-F238E27FC236}">
                        <a16:creationId xmlns:a16="http://schemas.microsoft.com/office/drawing/2014/main" xmlns="" id="{A21CAD0C-C300-1849-5677-EC0CCF543834}"/>
                      </a:ext>
                    </a:extLst>
                  </p:cNvPr>
                  <p:cNvSpPr/>
                  <p:nvPr/>
                </p:nvSpPr>
                <p:spPr>
                  <a:xfrm>
                    <a:off x="5587954" y="1919549"/>
                    <a:ext cx="804548" cy="804547"/>
                  </a:xfrm>
                  <a:prstGeom prst="ellipse">
                    <a:avLst/>
                  </a:prstGeom>
                  <a:noFill/>
                  <a:ln w="15875" cap="flat" cmpd="sng" algn="ctr">
                    <a:gradFill>
                      <a:gsLst>
                        <a:gs pos="0">
                          <a:schemeClr val="accent2"/>
                        </a:gs>
                        <a:gs pos="95000">
                          <a:schemeClr val="accent1"/>
                        </a:gs>
                      </a:gsLst>
                      <a:lin ang="5400000" scaled="1"/>
                    </a:gradFill>
                    <a:prstDash val="dash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ker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36" name="椭圆 135" descr="b9e6d9cb-c424-4f4d-92da-92ed000fcb77">
                    <a:extLst>
                      <a:ext uri="{FF2B5EF4-FFF2-40B4-BE49-F238E27FC236}">
                        <a16:creationId xmlns:a16="http://schemas.microsoft.com/office/drawing/2014/main" xmlns="" id="{EF4868BD-563C-C963-944E-4ED3FF3C705B}"/>
                      </a:ext>
                    </a:extLst>
                  </p:cNvPr>
                  <p:cNvSpPr/>
                  <p:nvPr/>
                </p:nvSpPr>
                <p:spPr>
                  <a:xfrm>
                    <a:off x="5669126" y="2000721"/>
                    <a:ext cx="642204" cy="642203"/>
                  </a:xfrm>
                  <a:prstGeom prst="ellipse">
                    <a:avLst/>
                  </a:prstGeom>
                  <a:noFill/>
                  <a:ln w="6350" cap="flat" cmpd="sng" algn="ctr">
                    <a:gradFill flip="none" rotWithShape="1">
                      <a:gsLst>
                        <a:gs pos="0">
                          <a:schemeClr val="accent2">
                            <a:alpha val="58000"/>
                          </a:schemeClr>
                        </a:gs>
                        <a:gs pos="100000">
                          <a:schemeClr val="accent1"/>
                        </a:gs>
                      </a:gsLst>
                      <a:lin ang="2700000" scaled="1"/>
                      <a:tileRect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ker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grpSp>
          <p:nvGrpSpPr>
            <p:cNvPr id="102" name="组合 101" descr="cbf8fb5b-c785-4ea0-bcba-87f54b7995f1">
              <a:extLst>
                <a:ext uri="{FF2B5EF4-FFF2-40B4-BE49-F238E27FC236}">
                  <a16:creationId xmlns:a16="http://schemas.microsoft.com/office/drawing/2014/main" xmlns="" id="{59AA753D-D824-6CF5-1C83-DEF41888E80E}"/>
                </a:ext>
              </a:extLst>
            </p:cNvPr>
            <p:cNvGrpSpPr/>
            <p:nvPr/>
          </p:nvGrpSpPr>
          <p:grpSpPr>
            <a:xfrm>
              <a:off x="1614844" y="2730150"/>
              <a:ext cx="9904055" cy="1229442"/>
              <a:chOff x="1614844" y="2767419"/>
              <a:chExt cx="9904055" cy="1229442"/>
            </a:xfrm>
          </p:grpSpPr>
          <p:sp>
            <p:nvSpPr>
              <p:cNvPr id="108" name="islide-1-12" descr="8b237262-4c84-4c57-9d7e-788c87092718">
                <a:extLst>
                  <a:ext uri="{FF2B5EF4-FFF2-40B4-BE49-F238E27FC236}">
                    <a16:creationId xmlns:a16="http://schemas.microsoft.com/office/drawing/2014/main" xmlns="" id="{793D9C9C-7133-6BC9-919F-C14634492AC1}"/>
                  </a:ext>
                </a:extLst>
              </p:cNvPr>
              <p:cNvSpPr/>
              <p:nvPr/>
            </p:nvSpPr>
            <p:spPr>
              <a:xfrm>
                <a:off x="1614844" y="2950575"/>
                <a:ext cx="3233964" cy="794962"/>
              </a:xfrm>
              <a:prstGeom prst="ellipse">
                <a:avLst/>
              </a:prstGeom>
              <a:noFill/>
              <a:ln w="47625" cap="flat" cmpd="sng" algn="ctr">
                <a:gradFill flip="none" rotWithShape="1">
                  <a:gsLst>
                    <a:gs pos="83000">
                      <a:schemeClr val="accent1">
                        <a:alpha val="0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09" name="直接箭头连接符 108" descr="6fd4bbcd-75f6-4754-8746-14d2c35923dc">
                <a:extLst>
                  <a:ext uri="{FF2B5EF4-FFF2-40B4-BE49-F238E27FC236}">
                    <a16:creationId xmlns:a16="http://schemas.microsoft.com/office/drawing/2014/main" xmlns="" id="{C633FF5F-D8A1-4A94-4D82-C2EE37002C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4396" y="3461509"/>
                <a:ext cx="1206800" cy="0"/>
              </a:xfrm>
              <a:prstGeom prst="straightConnector1">
                <a:avLst/>
              </a:prstGeom>
              <a:ln>
                <a:gradFill flip="none" rotWithShape="1">
                  <a:gsLst>
                    <a:gs pos="25000">
                      <a:schemeClr val="accent1"/>
                    </a:gs>
                    <a:gs pos="89000">
                      <a:schemeClr val="accent2">
                        <a:alpha val="0"/>
                      </a:schemeClr>
                    </a:gs>
                  </a:gsLst>
                  <a:lin ang="10800000" scaled="1"/>
                  <a:tileRect/>
                </a:gra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" name="组合 96" descr="37a53d13-5f90-4d5d-b259-3ed7ec91f998">
                <a:extLst>
                  <a:ext uri="{FF2B5EF4-FFF2-40B4-BE49-F238E27FC236}">
                    <a16:creationId xmlns:a16="http://schemas.microsoft.com/office/drawing/2014/main" xmlns="" id="{D8ECDAC0-6B85-9A34-BD00-3A000B7F9775}"/>
                  </a:ext>
                </a:extLst>
              </p:cNvPr>
              <p:cNvGrpSpPr/>
              <p:nvPr/>
            </p:nvGrpSpPr>
            <p:grpSpPr>
              <a:xfrm>
                <a:off x="1945822" y="2767419"/>
                <a:ext cx="9573077" cy="1229442"/>
                <a:chOff x="1945822" y="2767419"/>
                <a:chExt cx="9573077" cy="1229442"/>
              </a:xfrm>
            </p:grpSpPr>
            <p:grpSp>
              <p:nvGrpSpPr>
                <p:cNvPr id="25" name="组合 24" descr="456028a8-48e8-46ab-a59f-316269fff344">
                  <a:extLst>
                    <a:ext uri="{FF2B5EF4-FFF2-40B4-BE49-F238E27FC236}">
                      <a16:creationId xmlns:a16="http://schemas.microsoft.com/office/drawing/2014/main" xmlns="" id="{24A4EDD1-8F08-5708-5CBD-806A35A812EB}"/>
                    </a:ext>
                  </a:extLst>
                </p:cNvPr>
                <p:cNvGrpSpPr/>
                <p:nvPr/>
              </p:nvGrpSpPr>
              <p:grpSpPr>
                <a:xfrm>
                  <a:off x="1945822" y="2767419"/>
                  <a:ext cx="9573077" cy="1229442"/>
                  <a:chOff x="1945822" y="2767419"/>
                  <a:chExt cx="9573077" cy="1229442"/>
                </a:xfrm>
              </p:grpSpPr>
              <p:sp>
                <p:nvSpPr>
                  <p:cNvPr id="127" name="ComponentBackground2" descr="21d56e90-5cb1-4053-b569-136c24687ecd">
                    <a:extLst>
                      <a:ext uri="{FF2B5EF4-FFF2-40B4-BE49-F238E27FC236}">
                        <a16:creationId xmlns:a16="http://schemas.microsoft.com/office/drawing/2014/main" xmlns="" id="{A2238D54-DDBF-C5E4-79DC-8C0A1E300A86}"/>
                      </a:ext>
                    </a:extLst>
                  </p:cNvPr>
                  <p:cNvSpPr/>
                  <p:nvPr/>
                </p:nvSpPr>
                <p:spPr>
                  <a:xfrm>
                    <a:off x="1945822" y="3211708"/>
                    <a:ext cx="2572009" cy="446468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1">
                          <a:alpha val="0"/>
                        </a:schemeClr>
                      </a:gs>
                      <a:gs pos="99000">
                        <a:schemeClr val="accent1">
                          <a:alpha val="49000"/>
                        </a:schemeClr>
                      </a:gs>
                    </a:gsLst>
                    <a:lin ang="16200000" scaled="1"/>
                    <a:tileRect/>
                  </a:gradFill>
                  <a:ln w="6350" cap="flat" cmpd="sng" algn="ctr">
                    <a:gradFill>
                      <a:gsLst>
                        <a:gs pos="0">
                          <a:schemeClr val="accent2">
                            <a:alpha val="58000"/>
                          </a:schemeClr>
                        </a:gs>
                        <a:gs pos="100000">
                          <a:schemeClr val="accent1">
                            <a:alpha val="49000"/>
                          </a:schemeClr>
                        </a:gs>
                      </a:gsLst>
                      <a:lin ang="5400000" scaled="1"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kern="0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8" name="Number2" descr="4dbb0fee-90f7-4e5d-8279-b5e37bce422f">
                    <a:extLst>
                      <a:ext uri="{FF2B5EF4-FFF2-40B4-BE49-F238E27FC236}">
                        <a16:creationId xmlns:a16="http://schemas.microsoft.com/office/drawing/2014/main" xmlns="" id="{EAEC7944-395E-92AB-9DFA-3B8C0009E2A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2553695" y="2767419"/>
                    <a:ext cx="1356263" cy="81943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 rtlCol="0" anchor="b" anchorCtr="0">
                    <a:normAutofit fontScale="85000" lnSpcReduction="20000"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lnSpc>
                        <a:spcPct val="120000"/>
                      </a:lnSpc>
                    </a:pPr>
                    <a:r>
                      <a:rPr kumimoji="1" lang="en-US" altLang="zh-CN" sz="5400" b="1" i="1" dirty="0">
                        <a:gradFill>
                          <a:gsLst>
                            <a:gs pos="43000">
                              <a:schemeClr val="tx1">
                                <a:alpha val="84000"/>
                              </a:schemeClr>
                            </a:gs>
                            <a:gs pos="100000">
                              <a:schemeClr val="tx1">
                                <a:alpha val="0"/>
                              </a:schemeClr>
                            </a:gs>
                          </a:gsLst>
                          <a:lin ang="5400000" scaled="1"/>
                        </a:gradFill>
                        <a:effectLst>
                          <a:reflection stA="10000" endPos="45500" dir="5400000" sy="-100000" algn="bl" rotWithShape="0"/>
                        </a:effectLst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</a:rPr>
                      <a:t>2</a:t>
                    </a:r>
                    <a:endParaRPr kumimoji="1" lang="zh-CN" altLang="en-US" sz="5400" b="1" i="1" dirty="0">
                      <a:gradFill>
                        <a:gsLst>
                          <a:gs pos="43000">
                            <a:schemeClr val="tx1">
                              <a:alpha val="8400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5400000" scaled="1"/>
                      </a:gradFill>
                      <a:effectLst>
                        <a:reflection stA="10000" endPos="45500" dir="5400000" sy="-100000" algn="bl" rotWithShape="0"/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</a:endParaRPr>
                  </a:p>
                </p:txBody>
              </p:sp>
              <p:sp>
                <p:nvSpPr>
                  <p:cNvPr id="129" name="Bullet2" descr="4640f265-efc1-4889-8418-b586c8f7ce40">
                    <a:extLst>
                      <a:ext uri="{FF2B5EF4-FFF2-40B4-BE49-F238E27FC236}">
                        <a16:creationId xmlns:a16="http://schemas.microsoft.com/office/drawing/2014/main" xmlns="" id="{B7E8226F-76FA-82D1-CE9B-E288DC28F21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979173" y="2856751"/>
                    <a:ext cx="4539726" cy="54926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 anchor="b" anchorCtr="0">
                    <a:norm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3765" rtl="0" eaLnBrk="1" fontAlgn="auto" latinLnBrk="0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Pct val="25000"/>
                      <a:buFontTx/>
                      <a:buNone/>
                      <a:defRPr/>
                    </a:pPr>
                    <a:r>
                      <a:rPr kumimoji="0" lang="zh-CN" altLang="en-US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推动社会进步</a:t>
                    </a:r>
                    <a:endParaRPr lang="en-US" dirty="0"/>
                  </a:p>
                </p:txBody>
              </p:sp>
              <p:sp>
                <p:nvSpPr>
                  <p:cNvPr id="130" name="Text2" descr="aebdece9-ed4b-43e6-9340-ead85966bae9">
                    <a:extLst>
                      <a:ext uri="{FF2B5EF4-FFF2-40B4-BE49-F238E27FC236}">
                        <a16:creationId xmlns:a16="http://schemas.microsoft.com/office/drawing/2014/main" xmlns="" id="{6BB5703A-F484-53AD-363B-7CE11C77F72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6979170" y="3447600"/>
                    <a:ext cx="4539728" cy="5492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 anchor="t" anchorCtr="0">
                    <a:norm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3765" rtl="0" eaLnBrk="1" fontAlgn="auto" latinLnBrk="0" hangingPunct="1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Pct val="25000"/>
                      <a:buFontTx/>
                      <a:buNone/>
                      <a:defRPr/>
                    </a:pPr>
                    <a:r>
                      <a:rPr kumimoji="0" lang="zh-CN" altLang="en-US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通过AI技术的应用，推动社会的进步和发展，提高人们的生活质量和幸福感。</a:t>
                    </a:r>
                    <a:endParaRPr lang="en-US" dirty="0"/>
                  </a:p>
                </p:txBody>
              </p:sp>
              <p:sp>
                <p:nvSpPr>
                  <p:cNvPr id="131" name="IconBackground2" descr="552b6c03-4968-4f8b-9f5a-26c5eddff1c1">
                    <a:extLst>
                      <a:ext uri="{FF2B5EF4-FFF2-40B4-BE49-F238E27FC236}">
                        <a16:creationId xmlns:a16="http://schemas.microsoft.com/office/drawing/2014/main" xmlns="" id="{BDCAB0C9-B762-437E-57CB-D7FEE9F77EDC}"/>
                      </a:ext>
                    </a:extLst>
                  </p:cNvPr>
                  <p:cNvSpPr txBox="1">
                    <a:spLocks noChangeAspect="1"/>
                  </p:cNvSpPr>
                  <p:nvPr/>
                </p:nvSpPr>
                <p:spPr>
                  <a:xfrm>
                    <a:off x="6160836" y="3157424"/>
                    <a:ext cx="580359" cy="580356"/>
                  </a:xfrm>
                  <a:prstGeom prst="roundRect">
                    <a:avLst>
                      <a:gd name="adj" fmla="val 50000"/>
                    </a:avLst>
                  </a:prstGeom>
                  <a:gradFill flip="none" rotWithShape="1">
                    <a:gsLst>
                      <a:gs pos="0">
                        <a:schemeClr val="accent2"/>
                      </a:gs>
                      <a:gs pos="75000">
                        <a:schemeClr val="accent1"/>
                      </a:gs>
                    </a:gsLst>
                    <a:lin ang="2700000" scaled="1"/>
                    <a:tileRect/>
                  </a:gradFill>
                  <a:ln w="12700">
                    <a:noFill/>
                  </a:ln>
                  <a:effectLst>
                    <a:outerShdw blurRad="127000" dist="63500" dir="2700000" algn="tl" rotWithShape="0">
                      <a:schemeClr val="accent1">
                        <a:alpha val="15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Icon2" descr="0e7a5e52-e378-41ee-b43e-183a1c88a850">
                    <a:extLst>
                      <a:ext uri="{FF2B5EF4-FFF2-40B4-BE49-F238E27FC236}">
                        <a16:creationId xmlns:a16="http://schemas.microsoft.com/office/drawing/2014/main" xmlns="" id="{BC293C06-72B3-8601-3C0E-3AD86EB2DE80}"/>
                      </a:ext>
                    </a:extLst>
                  </p:cNvPr>
                  <p:cNvSpPr/>
                  <p:nvPr/>
                </p:nvSpPr>
                <p:spPr>
                  <a:xfrm>
                    <a:off x="6317760" y="3327238"/>
                    <a:ext cx="266510" cy="240727"/>
                  </a:xfrm>
                  <a:custGeom>
                    <a:avLst/>
                    <a:gdLst>
                      <a:gd name="connsiteX0" fmla="*/ 0 w 609050"/>
                      <a:gd name="connsiteY0" fmla="*/ 411255 h 550128"/>
                      <a:gd name="connsiteX1" fmla="*/ 25954 w 609050"/>
                      <a:gd name="connsiteY1" fmla="*/ 426310 h 550128"/>
                      <a:gd name="connsiteX2" fmla="*/ 202990 w 609050"/>
                      <a:gd name="connsiteY2" fmla="*/ 463368 h 550128"/>
                      <a:gd name="connsiteX3" fmla="*/ 219809 w 609050"/>
                      <a:gd name="connsiteY3" fmla="*/ 462933 h 550128"/>
                      <a:gd name="connsiteX4" fmla="*/ 251707 w 609050"/>
                      <a:gd name="connsiteY4" fmla="*/ 518375 h 550128"/>
                      <a:gd name="connsiteX5" fmla="*/ 202990 w 609050"/>
                      <a:gd name="connsiteY5" fmla="*/ 521125 h 550128"/>
                      <a:gd name="connsiteX6" fmla="*/ 0 w 609050"/>
                      <a:gd name="connsiteY6" fmla="*/ 434416 h 550128"/>
                      <a:gd name="connsiteX7" fmla="*/ 0 w 609050"/>
                      <a:gd name="connsiteY7" fmla="*/ 295387 h 550128"/>
                      <a:gd name="connsiteX8" fmla="*/ 25960 w 609050"/>
                      <a:gd name="connsiteY8" fmla="*/ 310451 h 550128"/>
                      <a:gd name="connsiteX9" fmla="*/ 203041 w 609050"/>
                      <a:gd name="connsiteY9" fmla="*/ 347531 h 550128"/>
                      <a:gd name="connsiteX10" fmla="*/ 204781 w 609050"/>
                      <a:gd name="connsiteY10" fmla="*/ 347531 h 550128"/>
                      <a:gd name="connsiteX11" fmla="*/ 203041 w 609050"/>
                      <a:gd name="connsiteY11" fmla="*/ 376355 h 550128"/>
                      <a:gd name="connsiteX12" fmla="*/ 204781 w 609050"/>
                      <a:gd name="connsiteY12" fmla="*/ 405469 h 550128"/>
                      <a:gd name="connsiteX13" fmla="*/ 203041 w 609050"/>
                      <a:gd name="connsiteY13" fmla="*/ 405469 h 550128"/>
                      <a:gd name="connsiteX14" fmla="*/ 0 w 609050"/>
                      <a:gd name="connsiteY14" fmla="*/ 318562 h 550128"/>
                      <a:gd name="connsiteX15" fmla="*/ 469983 w 609050"/>
                      <a:gd name="connsiteY15" fmla="*/ 287305 h 550128"/>
                      <a:gd name="connsiteX16" fmla="*/ 415604 w 609050"/>
                      <a:gd name="connsiteY16" fmla="*/ 333933 h 550128"/>
                      <a:gd name="connsiteX17" fmla="*/ 411834 w 609050"/>
                      <a:gd name="connsiteY17" fmla="*/ 360866 h 550128"/>
                      <a:gd name="connsiteX18" fmla="*/ 400813 w 609050"/>
                      <a:gd name="connsiteY18" fmla="*/ 360866 h 550128"/>
                      <a:gd name="connsiteX19" fmla="*/ 388197 w 609050"/>
                      <a:gd name="connsiteY19" fmla="*/ 374478 h 550128"/>
                      <a:gd name="connsiteX20" fmla="*/ 400813 w 609050"/>
                      <a:gd name="connsiteY20" fmla="*/ 387800 h 550128"/>
                      <a:gd name="connsiteX21" fmla="*/ 408063 w 609050"/>
                      <a:gd name="connsiteY21" fmla="*/ 387800 h 550128"/>
                      <a:gd name="connsiteX22" fmla="*/ 404583 w 609050"/>
                      <a:gd name="connsiteY22" fmla="*/ 412128 h 550128"/>
                      <a:gd name="connsiteX23" fmla="*/ 401103 w 609050"/>
                      <a:gd name="connsiteY23" fmla="*/ 437179 h 550128"/>
                      <a:gd name="connsiteX24" fmla="*/ 395302 w 609050"/>
                      <a:gd name="connsiteY24" fmla="*/ 437179 h 550128"/>
                      <a:gd name="connsiteX25" fmla="*/ 382251 w 609050"/>
                      <a:gd name="connsiteY25" fmla="*/ 451226 h 550128"/>
                      <a:gd name="connsiteX26" fmla="*/ 390952 w 609050"/>
                      <a:gd name="connsiteY26" fmla="*/ 464837 h 550128"/>
                      <a:gd name="connsiteX27" fmla="*/ 395302 w 609050"/>
                      <a:gd name="connsiteY27" fmla="*/ 465561 h 550128"/>
                      <a:gd name="connsiteX28" fmla="*/ 475059 w 609050"/>
                      <a:gd name="connsiteY28" fmla="*/ 465561 h 550128"/>
                      <a:gd name="connsiteX29" fmla="*/ 487675 w 609050"/>
                      <a:gd name="connsiteY29" fmla="*/ 451226 h 550128"/>
                      <a:gd name="connsiteX30" fmla="*/ 475059 w 609050"/>
                      <a:gd name="connsiteY30" fmla="*/ 437179 h 550128"/>
                      <a:gd name="connsiteX31" fmla="*/ 430250 w 609050"/>
                      <a:gd name="connsiteY31" fmla="*/ 437179 h 550128"/>
                      <a:gd name="connsiteX32" fmla="*/ 437356 w 609050"/>
                      <a:gd name="connsiteY32" fmla="*/ 387800 h 550128"/>
                      <a:gd name="connsiteX33" fmla="*/ 464038 w 609050"/>
                      <a:gd name="connsiteY33" fmla="*/ 387800 h 550128"/>
                      <a:gd name="connsiteX34" fmla="*/ 476219 w 609050"/>
                      <a:gd name="connsiteY34" fmla="*/ 374478 h 550128"/>
                      <a:gd name="connsiteX35" fmla="*/ 464038 w 609050"/>
                      <a:gd name="connsiteY35" fmla="*/ 360866 h 550128"/>
                      <a:gd name="connsiteX36" fmla="*/ 441271 w 609050"/>
                      <a:gd name="connsiteY36" fmla="*/ 360866 h 550128"/>
                      <a:gd name="connsiteX37" fmla="*/ 444751 w 609050"/>
                      <a:gd name="connsiteY37" fmla="*/ 336105 h 550128"/>
                      <a:gd name="connsiteX38" fmla="*/ 468968 w 609050"/>
                      <a:gd name="connsiteY38" fmla="*/ 315397 h 550128"/>
                      <a:gd name="connsiteX39" fmla="*/ 474044 w 609050"/>
                      <a:gd name="connsiteY39" fmla="*/ 315397 h 550128"/>
                      <a:gd name="connsiteX40" fmla="*/ 487675 w 609050"/>
                      <a:gd name="connsiteY40" fmla="*/ 301351 h 550128"/>
                      <a:gd name="connsiteX41" fmla="*/ 474044 w 609050"/>
                      <a:gd name="connsiteY41" fmla="*/ 287305 h 550128"/>
                      <a:gd name="connsiteX42" fmla="*/ 435036 w 609050"/>
                      <a:gd name="connsiteY42" fmla="*/ 202593 h 550128"/>
                      <a:gd name="connsiteX43" fmla="*/ 609050 w 609050"/>
                      <a:gd name="connsiteY43" fmla="*/ 376361 h 550128"/>
                      <a:gd name="connsiteX44" fmla="*/ 435036 w 609050"/>
                      <a:gd name="connsiteY44" fmla="*/ 550128 h 550128"/>
                      <a:gd name="connsiteX45" fmla="*/ 317721 w 609050"/>
                      <a:gd name="connsiteY45" fmla="*/ 504659 h 550128"/>
                      <a:gd name="connsiteX46" fmla="*/ 280888 w 609050"/>
                      <a:gd name="connsiteY46" fmla="*/ 457018 h 550128"/>
                      <a:gd name="connsiteX47" fmla="*/ 262761 w 609050"/>
                      <a:gd name="connsiteY47" fmla="*/ 401267 h 550128"/>
                      <a:gd name="connsiteX48" fmla="*/ 261021 w 609050"/>
                      <a:gd name="connsiteY48" fmla="*/ 376361 h 550128"/>
                      <a:gd name="connsiteX49" fmla="*/ 264066 w 609050"/>
                      <a:gd name="connsiteY49" fmla="*/ 343635 h 550128"/>
                      <a:gd name="connsiteX50" fmla="*/ 290023 w 609050"/>
                      <a:gd name="connsiteY50" fmla="*/ 280499 h 550128"/>
                      <a:gd name="connsiteX51" fmla="*/ 405888 w 609050"/>
                      <a:gd name="connsiteY51" fmla="*/ 205055 h 550128"/>
                      <a:gd name="connsiteX52" fmla="*/ 435036 w 609050"/>
                      <a:gd name="connsiteY52" fmla="*/ 202593 h 550128"/>
                      <a:gd name="connsiteX53" fmla="*/ 0 w 609050"/>
                      <a:gd name="connsiteY53" fmla="*/ 179589 h 550128"/>
                      <a:gd name="connsiteX54" fmla="*/ 25955 w 609050"/>
                      <a:gd name="connsiteY54" fmla="*/ 194643 h 550128"/>
                      <a:gd name="connsiteX55" fmla="*/ 203003 w 609050"/>
                      <a:gd name="connsiteY55" fmla="*/ 231700 h 550128"/>
                      <a:gd name="connsiteX56" fmla="*/ 256364 w 609050"/>
                      <a:gd name="connsiteY56" fmla="*/ 228805 h 550128"/>
                      <a:gd name="connsiteX57" fmla="*/ 219968 w 609050"/>
                      <a:gd name="connsiteY57" fmla="*/ 289166 h 550128"/>
                      <a:gd name="connsiteX58" fmla="*/ 203003 w 609050"/>
                      <a:gd name="connsiteY58" fmla="*/ 289600 h 550128"/>
                      <a:gd name="connsiteX59" fmla="*/ 0 w 609050"/>
                      <a:gd name="connsiteY59" fmla="*/ 202749 h 550128"/>
                      <a:gd name="connsiteX60" fmla="*/ 203017 w 609050"/>
                      <a:gd name="connsiteY60" fmla="*/ 0 h 550128"/>
                      <a:gd name="connsiteX61" fmla="*/ 406034 w 609050"/>
                      <a:gd name="connsiteY61" fmla="*/ 86902 h 550128"/>
                      <a:gd name="connsiteX62" fmla="*/ 203017 w 609050"/>
                      <a:gd name="connsiteY62" fmla="*/ 173804 h 550128"/>
                      <a:gd name="connsiteX63" fmla="*/ 0 w 609050"/>
                      <a:gd name="connsiteY63" fmla="*/ 86902 h 550128"/>
                      <a:gd name="connsiteX64" fmla="*/ 203017 w 609050"/>
                      <a:gd name="connsiteY64" fmla="*/ 0 h 5501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</a:cxnLst>
                    <a:rect l="l" t="t" r="r" b="b"/>
                    <a:pathLst>
                      <a:path w="609050" h="550128">
                        <a:moveTo>
                          <a:pt x="0" y="411255"/>
                        </a:moveTo>
                        <a:cubicBezTo>
                          <a:pt x="7975" y="416611"/>
                          <a:pt x="16529" y="421678"/>
                          <a:pt x="25954" y="426310"/>
                        </a:cubicBezTo>
                        <a:cubicBezTo>
                          <a:pt x="73656" y="450195"/>
                          <a:pt x="136583" y="463368"/>
                          <a:pt x="202990" y="463368"/>
                        </a:cubicBezTo>
                        <a:cubicBezTo>
                          <a:pt x="208644" y="463368"/>
                          <a:pt x="214154" y="463223"/>
                          <a:pt x="219809" y="462933"/>
                        </a:cubicBezTo>
                        <a:cubicBezTo>
                          <a:pt x="227783" y="483054"/>
                          <a:pt x="238658" y="501583"/>
                          <a:pt x="251707" y="518375"/>
                        </a:cubicBezTo>
                        <a:cubicBezTo>
                          <a:pt x="236193" y="520257"/>
                          <a:pt x="219954" y="521125"/>
                          <a:pt x="202990" y="521125"/>
                        </a:cubicBezTo>
                        <a:cubicBezTo>
                          <a:pt x="86851" y="521125"/>
                          <a:pt x="0" y="475382"/>
                          <a:pt x="0" y="434416"/>
                        </a:cubicBezTo>
                        <a:close/>
                        <a:moveTo>
                          <a:pt x="0" y="295387"/>
                        </a:moveTo>
                        <a:cubicBezTo>
                          <a:pt x="7977" y="300747"/>
                          <a:pt x="16533" y="305816"/>
                          <a:pt x="25960" y="310451"/>
                        </a:cubicBezTo>
                        <a:cubicBezTo>
                          <a:pt x="73675" y="334350"/>
                          <a:pt x="136617" y="347531"/>
                          <a:pt x="203041" y="347531"/>
                        </a:cubicBezTo>
                        <a:cubicBezTo>
                          <a:pt x="203621" y="347531"/>
                          <a:pt x="204201" y="347531"/>
                          <a:pt x="204781" y="347531"/>
                        </a:cubicBezTo>
                        <a:cubicBezTo>
                          <a:pt x="203621" y="356946"/>
                          <a:pt x="203041" y="366651"/>
                          <a:pt x="203041" y="376355"/>
                        </a:cubicBezTo>
                        <a:cubicBezTo>
                          <a:pt x="203041" y="386205"/>
                          <a:pt x="203621" y="395909"/>
                          <a:pt x="204781" y="405469"/>
                        </a:cubicBezTo>
                        <a:cubicBezTo>
                          <a:pt x="204201" y="405469"/>
                          <a:pt x="203621" y="405469"/>
                          <a:pt x="203041" y="405469"/>
                        </a:cubicBezTo>
                        <a:cubicBezTo>
                          <a:pt x="86872" y="405469"/>
                          <a:pt x="0" y="359553"/>
                          <a:pt x="0" y="318562"/>
                        </a:cubicBezTo>
                        <a:close/>
                        <a:moveTo>
                          <a:pt x="469983" y="287305"/>
                        </a:moveTo>
                        <a:cubicBezTo>
                          <a:pt x="443301" y="287305"/>
                          <a:pt x="419374" y="307723"/>
                          <a:pt x="415604" y="333933"/>
                        </a:cubicBezTo>
                        <a:lnTo>
                          <a:pt x="411834" y="360866"/>
                        </a:lnTo>
                        <a:lnTo>
                          <a:pt x="400813" y="360866"/>
                        </a:lnTo>
                        <a:cubicBezTo>
                          <a:pt x="393707" y="360866"/>
                          <a:pt x="388197" y="366804"/>
                          <a:pt x="388197" y="374478"/>
                        </a:cubicBezTo>
                        <a:cubicBezTo>
                          <a:pt x="388197" y="382008"/>
                          <a:pt x="393707" y="387800"/>
                          <a:pt x="400813" y="387800"/>
                        </a:cubicBezTo>
                        <a:lnTo>
                          <a:pt x="408063" y="387800"/>
                        </a:lnTo>
                        <a:lnTo>
                          <a:pt x="404583" y="412128"/>
                        </a:lnTo>
                        <a:lnTo>
                          <a:pt x="401103" y="437179"/>
                        </a:lnTo>
                        <a:lnTo>
                          <a:pt x="395302" y="437179"/>
                        </a:lnTo>
                        <a:cubicBezTo>
                          <a:pt x="387762" y="437179"/>
                          <a:pt x="382251" y="443261"/>
                          <a:pt x="382251" y="451226"/>
                        </a:cubicBezTo>
                        <a:cubicBezTo>
                          <a:pt x="382251" y="457887"/>
                          <a:pt x="385731" y="463100"/>
                          <a:pt x="390952" y="464837"/>
                        </a:cubicBezTo>
                        <a:cubicBezTo>
                          <a:pt x="392257" y="465272"/>
                          <a:pt x="393707" y="465561"/>
                          <a:pt x="395302" y="465561"/>
                        </a:cubicBezTo>
                        <a:lnTo>
                          <a:pt x="475059" y="465561"/>
                        </a:lnTo>
                        <a:cubicBezTo>
                          <a:pt x="482309" y="465561"/>
                          <a:pt x="487675" y="459480"/>
                          <a:pt x="487675" y="451226"/>
                        </a:cubicBezTo>
                        <a:cubicBezTo>
                          <a:pt x="487675" y="443261"/>
                          <a:pt x="482309" y="437179"/>
                          <a:pt x="475059" y="437179"/>
                        </a:cubicBezTo>
                        <a:lnTo>
                          <a:pt x="430250" y="437179"/>
                        </a:lnTo>
                        <a:lnTo>
                          <a:pt x="437356" y="387800"/>
                        </a:lnTo>
                        <a:lnTo>
                          <a:pt x="464038" y="387800"/>
                        </a:lnTo>
                        <a:cubicBezTo>
                          <a:pt x="470999" y="387800"/>
                          <a:pt x="476219" y="382008"/>
                          <a:pt x="476219" y="374478"/>
                        </a:cubicBezTo>
                        <a:cubicBezTo>
                          <a:pt x="476219" y="366804"/>
                          <a:pt x="470999" y="360866"/>
                          <a:pt x="464038" y="360866"/>
                        </a:cubicBezTo>
                        <a:lnTo>
                          <a:pt x="441271" y="360866"/>
                        </a:lnTo>
                        <a:lnTo>
                          <a:pt x="444751" y="336105"/>
                        </a:lnTo>
                        <a:cubicBezTo>
                          <a:pt x="446056" y="325968"/>
                          <a:pt x="455482" y="315397"/>
                          <a:pt x="468968" y="315397"/>
                        </a:cubicBezTo>
                        <a:lnTo>
                          <a:pt x="474044" y="315397"/>
                        </a:lnTo>
                        <a:cubicBezTo>
                          <a:pt x="482454" y="315397"/>
                          <a:pt x="487675" y="308157"/>
                          <a:pt x="487675" y="301351"/>
                        </a:cubicBezTo>
                        <a:cubicBezTo>
                          <a:pt x="487675" y="293387"/>
                          <a:pt x="481729" y="287305"/>
                          <a:pt x="474044" y="287305"/>
                        </a:cubicBezTo>
                        <a:close/>
                        <a:moveTo>
                          <a:pt x="435036" y="202593"/>
                        </a:moveTo>
                        <a:cubicBezTo>
                          <a:pt x="530889" y="202593"/>
                          <a:pt x="609050" y="280644"/>
                          <a:pt x="609050" y="376361"/>
                        </a:cubicBezTo>
                        <a:cubicBezTo>
                          <a:pt x="609050" y="472222"/>
                          <a:pt x="530889" y="550128"/>
                          <a:pt x="435036" y="550128"/>
                        </a:cubicBezTo>
                        <a:cubicBezTo>
                          <a:pt x="389792" y="550128"/>
                          <a:pt x="348753" y="532896"/>
                          <a:pt x="317721" y="504659"/>
                        </a:cubicBezTo>
                        <a:cubicBezTo>
                          <a:pt x="302784" y="491192"/>
                          <a:pt x="290313" y="474974"/>
                          <a:pt x="280888" y="457018"/>
                        </a:cubicBezTo>
                        <a:cubicBezTo>
                          <a:pt x="271897" y="439931"/>
                          <a:pt x="265516" y="421106"/>
                          <a:pt x="262761" y="401267"/>
                        </a:cubicBezTo>
                        <a:cubicBezTo>
                          <a:pt x="261601" y="393158"/>
                          <a:pt x="261021" y="384904"/>
                          <a:pt x="261021" y="376361"/>
                        </a:cubicBezTo>
                        <a:cubicBezTo>
                          <a:pt x="261021" y="365211"/>
                          <a:pt x="262036" y="354350"/>
                          <a:pt x="264066" y="343635"/>
                        </a:cubicBezTo>
                        <a:cubicBezTo>
                          <a:pt x="268417" y="320755"/>
                          <a:pt x="277407" y="299324"/>
                          <a:pt x="290023" y="280499"/>
                        </a:cubicBezTo>
                        <a:cubicBezTo>
                          <a:pt x="316126" y="241257"/>
                          <a:pt x="357599" y="213309"/>
                          <a:pt x="405888" y="205055"/>
                        </a:cubicBezTo>
                        <a:cubicBezTo>
                          <a:pt x="415314" y="203462"/>
                          <a:pt x="425030" y="202593"/>
                          <a:pt x="435036" y="202593"/>
                        </a:cubicBezTo>
                        <a:close/>
                        <a:moveTo>
                          <a:pt x="0" y="179589"/>
                        </a:moveTo>
                        <a:cubicBezTo>
                          <a:pt x="7975" y="184945"/>
                          <a:pt x="16530" y="190011"/>
                          <a:pt x="25955" y="194643"/>
                        </a:cubicBezTo>
                        <a:cubicBezTo>
                          <a:pt x="73661" y="218527"/>
                          <a:pt x="136592" y="231700"/>
                          <a:pt x="203003" y="231700"/>
                        </a:cubicBezTo>
                        <a:cubicBezTo>
                          <a:pt x="221128" y="231700"/>
                          <a:pt x="238964" y="230686"/>
                          <a:pt x="256364" y="228805"/>
                        </a:cubicBezTo>
                        <a:cubicBezTo>
                          <a:pt x="241284" y="246754"/>
                          <a:pt x="228959" y="267164"/>
                          <a:pt x="219968" y="289166"/>
                        </a:cubicBezTo>
                        <a:cubicBezTo>
                          <a:pt x="214458" y="289455"/>
                          <a:pt x="208658" y="289600"/>
                          <a:pt x="203003" y="289600"/>
                        </a:cubicBezTo>
                        <a:cubicBezTo>
                          <a:pt x="86856" y="289600"/>
                          <a:pt x="0" y="243714"/>
                          <a:pt x="0" y="202749"/>
                        </a:cubicBezTo>
                        <a:close/>
                        <a:moveTo>
                          <a:pt x="203017" y="0"/>
                        </a:moveTo>
                        <a:cubicBezTo>
                          <a:pt x="315140" y="0"/>
                          <a:pt x="406034" y="38907"/>
                          <a:pt x="406034" y="86902"/>
                        </a:cubicBezTo>
                        <a:cubicBezTo>
                          <a:pt x="406034" y="134897"/>
                          <a:pt x="315140" y="173804"/>
                          <a:pt x="203017" y="173804"/>
                        </a:cubicBezTo>
                        <a:cubicBezTo>
                          <a:pt x="90894" y="173804"/>
                          <a:pt x="0" y="134897"/>
                          <a:pt x="0" y="86902"/>
                        </a:cubicBezTo>
                        <a:cubicBezTo>
                          <a:pt x="0" y="38907"/>
                          <a:pt x="90894" y="0"/>
                          <a:pt x="20301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 sz="2000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96" name="组合 95" descr="c92ce17e-8c27-41ee-afef-746d802c14ac">
                  <a:extLst>
                    <a:ext uri="{FF2B5EF4-FFF2-40B4-BE49-F238E27FC236}">
                      <a16:creationId xmlns:a16="http://schemas.microsoft.com/office/drawing/2014/main" xmlns="" id="{29EBD25F-379D-1A8E-03F8-FB7E4C1296EF}"/>
                    </a:ext>
                  </a:extLst>
                </p:cNvPr>
                <p:cNvGrpSpPr/>
                <p:nvPr/>
              </p:nvGrpSpPr>
              <p:grpSpPr>
                <a:xfrm>
                  <a:off x="6048741" y="3045328"/>
                  <a:ext cx="804548" cy="804548"/>
                  <a:chOff x="6048741" y="3045328"/>
                  <a:chExt cx="804548" cy="804548"/>
                </a:xfrm>
              </p:grpSpPr>
              <p:sp>
                <p:nvSpPr>
                  <p:cNvPr id="124" name="椭圆 123" descr="89bd5496-ef0a-41ed-8236-482bd79e91fa">
                    <a:extLst>
                      <a:ext uri="{FF2B5EF4-FFF2-40B4-BE49-F238E27FC236}">
                        <a16:creationId xmlns:a16="http://schemas.microsoft.com/office/drawing/2014/main" xmlns="" id="{78B8DE72-1265-C8C0-B87E-D11EE81A66CA}"/>
                      </a:ext>
                    </a:extLst>
                  </p:cNvPr>
                  <p:cNvSpPr/>
                  <p:nvPr/>
                </p:nvSpPr>
                <p:spPr>
                  <a:xfrm>
                    <a:off x="6048741" y="3045328"/>
                    <a:ext cx="804548" cy="804548"/>
                  </a:xfrm>
                  <a:prstGeom prst="ellipse">
                    <a:avLst/>
                  </a:prstGeom>
                  <a:noFill/>
                  <a:ln w="15875" cap="flat" cmpd="sng" algn="ctr">
                    <a:gradFill>
                      <a:gsLst>
                        <a:gs pos="0">
                          <a:schemeClr val="accent2"/>
                        </a:gs>
                        <a:gs pos="95000">
                          <a:schemeClr val="accent1"/>
                        </a:gs>
                      </a:gsLst>
                      <a:lin ang="5400000" scaled="1"/>
                    </a:gradFill>
                    <a:prstDash val="dash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ker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26" name="椭圆 125" descr="118328c1-dc7c-474f-a832-074d80f667f1">
                    <a:extLst>
                      <a:ext uri="{FF2B5EF4-FFF2-40B4-BE49-F238E27FC236}">
                        <a16:creationId xmlns:a16="http://schemas.microsoft.com/office/drawing/2014/main" xmlns="" id="{FCE12B9F-BBE3-9108-C7D8-9DF23405076D}"/>
                      </a:ext>
                    </a:extLst>
                  </p:cNvPr>
                  <p:cNvSpPr/>
                  <p:nvPr/>
                </p:nvSpPr>
                <p:spPr>
                  <a:xfrm>
                    <a:off x="6129913" y="3126500"/>
                    <a:ext cx="642204" cy="642204"/>
                  </a:xfrm>
                  <a:prstGeom prst="ellipse">
                    <a:avLst/>
                  </a:prstGeom>
                  <a:noFill/>
                  <a:ln w="6350" cap="flat" cmpd="sng" algn="ctr">
                    <a:gradFill flip="none" rotWithShape="1">
                      <a:gsLst>
                        <a:gs pos="0">
                          <a:schemeClr val="accent2">
                            <a:alpha val="58000"/>
                          </a:schemeClr>
                        </a:gs>
                        <a:gs pos="100000">
                          <a:schemeClr val="accent1"/>
                        </a:gs>
                      </a:gsLst>
                      <a:lin ang="2700000" scaled="1"/>
                      <a:tileRect/>
                    </a:gra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zh-CN" altLang="en-US" ker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  <p:grpSp>
          <p:nvGrpSpPr>
            <p:cNvPr id="101" name="组合 100" descr="28492364-4e01-4a1f-9888-c5ef6c78309b">
              <a:extLst>
                <a:ext uri="{FF2B5EF4-FFF2-40B4-BE49-F238E27FC236}">
                  <a16:creationId xmlns:a16="http://schemas.microsoft.com/office/drawing/2014/main" xmlns="" id="{C039546B-F552-192D-5909-3F5FFB703B5A}"/>
                </a:ext>
              </a:extLst>
            </p:cNvPr>
            <p:cNvGrpSpPr/>
            <p:nvPr/>
          </p:nvGrpSpPr>
          <p:grpSpPr>
            <a:xfrm>
              <a:off x="921657" y="3882273"/>
              <a:ext cx="10597242" cy="1245312"/>
              <a:chOff x="921657" y="3825031"/>
              <a:chExt cx="10597242" cy="1245312"/>
            </a:xfrm>
          </p:grpSpPr>
          <p:sp>
            <p:nvSpPr>
              <p:cNvPr id="111" name="islide-1-12" descr="97daeb4f-b065-4c20-9f77-66f05da30395">
                <a:extLst>
                  <a:ext uri="{FF2B5EF4-FFF2-40B4-BE49-F238E27FC236}">
                    <a16:creationId xmlns:a16="http://schemas.microsoft.com/office/drawing/2014/main" xmlns="" id="{3E26F0C2-385E-EF48-8C95-B4B1BC4C1690}"/>
                  </a:ext>
                </a:extLst>
              </p:cNvPr>
              <p:cNvSpPr/>
              <p:nvPr/>
            </p:nvSpPr>
            <p:spPr>
              <a:xfrm>
                <a:off x="921657" y="4027882"/>
                <a:ext cx="4620338" cy="821960"/>
              </a:xfrm>
              <a:prstGeom prst="ellipse">
                <a:avLst/>
              </a:prstGeom>
              <a:noFill/>
              <a:ln w="47625" cap="flat" cmpd="sng" algn="ctr">
                <a:gradFill flip="none" rotWithShape="1">
                  <a:gsLst>
                    <a:gs pos="83000">
                      <a:schemeClr val="accent1">
                        <a:alpha val="0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00" name="组合 99" descr="a97e81bc-576d-4475-a3ac-6a024868fe1c">
                <a:extLst>
                  <a:ext uri="{FF2B5EF4-FFF2-40B4-BE49-F238E27FC236}">
                    <a16:creationId xmlns:a16="http://schemas.microsoft.com/office/drawing/2014/main" xmlns="" id="{F9179296-B8EC-0AC1-7C5F-7CEB5E955704}"/>
                  </a:ext>
                </a:extLst>
              </p:cNvPr>
              <p:cNvGrpSpPr/>
              <p:nvPr/>
            </p:nvGrpSpPr>
            <p:grpSpPr>
              <a:xfrm>
                <a:off x="1394522" y="3825031"/>
                <a:ext cx="10124377" cy="1245312"/>
                <a:chOff x="1394522" y="3825031"/>
                <a:chExt cx="10124377" cy="1245312"/>
              </a:xfrm>
            </p:grpSpPr>
            <p:cxnSp>
              <p:nvCxnSpPr>
                <p:cNvPr id="112" name="直接箭头连接符 111" descr="f8927d97-e057-4bdc-aeff-c2044a547bb8">
                  <a:extLst>
                    <a:ext uri="{FF2B5EF4-FFF2-40B4-BE49-F238E27FC236}">
                      <a16:creationId xmlns:a16="http://schemas.microsoft.com/office/drawing/2014/main" xmlns="" id="{CDA7343D-2DD7-D786-39A1-DCA46E311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0084" y="4521084"/>
                  <a:ext cx="1141900" cy="0"/>
                </a:xfrm>
                <a:prstGeom prst="straightConnector1">
                  <a:avLst/>
                </a:prstGeom>
                <a:ln>
                  <a:gradFill flip="none" rotWithShape="1">
                    <a:gsLst>
                      <a:gs pos="25000">
                        <a:schemeClr val="accent1"/>
                      </a:gs>
                      <a:gs pos="89000">
                        <a:schemeClr val="accent2">
                          <a:alpha val="0"/>
                        </a:schemeClr>
                      </a:gs>
                    </a:gsLst>
                    <a:lin ang="10800000" scaled="1"/>
                    <a:tileRect/>
                  </a:gra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9" name="组合 98" descr="6bff9dde-1dc1-4e29-9ffb-000c9901747d">
                  <a:extLst>
                    <a:ext uri="{FF2B5EF4-FFF2-40B4-BE49-F238E27FC236}">
                      <a16:creationId xmlns:a16="http://schemas.microsoft.com/office/drawing/2014/main" xmlns="" id="{D63CCE74-412E-D2E2-7377-0F26396445FF}"/>
                    </a:ext>
                  </a:extLst>
                </p:cNvPr>
                <p:cNvGrpSpPr/>
                <p:nvPr/>
              </p:nvGrpSpPr>
              <p:grpSpPr>
                <a:xfrm>
                  <a:off x="1394522" y="3825031"/>
                  <a:ext cx="10124377" cy="1245312"/>
                  <a:chOff x="1394522" y="3825031"/>
                  <a:chExt cx="10124377" cy="1245312"/>
                </a:xfrm>
              </p:grpSpPr>
              <p:grpSp>
                <p:nvGrpSpPr>
                  <p:cNvPr id="26" name="组合 25" descr="d41a5ad6-a8cf-4b6d-a06f-e7a15a3a3c58">
                    <a:extLst>
                      <a:ext uri="{FF2B5EF4-FFF2-40B4-BE49-F238E27FC236}">
                        <a16:creationId xmlns:a16="http://schemas.microsoft.com/office/drawing/2014/main" xmlns="" id="{A64D0C16-455E-0DE4-5163-BF9B5DDDAD96}"/>
                      </a:ext>
                    </a:extLst>
                  </p:cNvPr>
                  <p:cNvGrpSpPr/>
                  <p:nvPr/>
                </p:nvGrpSpPr>
                <p:grpSpPr>
                  <a:xfrm>
                    <a:off x="1394522" y="3825031"/>
                    <a:ext cx="10124377" cy="1245312"/>
                    <a:chOff x="1394522" y="3825031"/>
                    <a:chExt cx="10124377" cy="1245312"/>
                  </a:xfrm>
                </p:grpSpPr>
                <p:sp>
                  <p:nvSpPr>
                    <p:cNvPr id="118" name="ComponentBackground3" descr="7ca43839-cc7d-48fd-a283-bc2d78f5ad36">
                      <a:extLst>
                        <a:ext uri="{FF2B5EF4-FFF2-40B4-BE49-F238E27FC236}">
                          <a16:creationId xmlns:a16="http://schemas.microsoft.com/office/drawing/2014/main" xmlns="" id="{B0CDB251-CEBC-EB29-3A47-14E103A8C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94522" y="4284407"/>
                      <a:ext cx="3674609" cy="461630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99000">
                          <a:schemeClr val="accent1">
                            <a:alpha val="49000"/>
                          </a:schemeClr>
                        </a:gs>
                      </a:gsLst>
                      <a:lin ang="16200000" scaled="1"/>
                      <a:tileRect/>
                    </a:gradFill>
                    <a:ln w="6350" cap="flat" cmpd="sng" algn="ctr">
                      <a:gradFill>
                        <a:gsLst>
                          <a:gs pos="0">
                            <a:schemeClr val="accent2">
                              <a:alpha val="58000"/>
                            </a:schemeClr>
                          </a:gs>
                          <a:gs pos="100000">
                            <a:schemeClr val="accent1">
                              <a:alpha val="49000"/>
                            </a:schemeClr>
                          </a:gs>
                        </a:gsLst>
                        <a:lin ang="5400000" scaled="1"/>
                      </a:gra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 kern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19" name="Number3" descr="7b2181c5-8203-48f1-ba44-8ddef8c9feaa">
                      <a:extLst>
                        <a:ext uri="{FF2B5EF4-FFF2-40B4-BE49-F238E27FC236}">
                          <a16:creationId xmlns:a16="http://schemas.microsoft.com/office/drawing/2014/main" xmlns="" id="{09AB1D2D-9BDE-7ECF-7270-E428D312EB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>
                    <a:xfrm>
                      <a:off x="2553696" y="3825031"/>
                      <a:ext cx="1356263" cy="84726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91440" tIns="45720" rIns="91440" bIns="45720" rtlCol="0" anchor="b" anchorCtr="0">
                      <a:normAutofit fontScale="85000" lnSpcReduction="20000"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kumimoji="1" lang="en-US" altLang="zh-CN" sz="5400" b="1" i="1" dirty="0">
                          <a:gradFill>
                            <a:gsLst>
                              <a:gs pos="43000">
                                <a:schemeClr val="tx1">
                                  <a:alpha val="84000"/>
                                </a:schemeClr>
                              </a:gs>
                              <a:gs pos="100000">
                                <a:schemeClr val="tx1">
                                  <a:alpha val="0"/>
                                </a:schemeClr>
                              </a:gs>
                            </a:gsLst>
                            <a:lin ang="5400000" scaled="1"/>
                          </a:gradFill>
                          <a:effectLst>
                            <a:reflection stA="10000" endPos="45500" dir="5400000" sy="-100000" algn="bl" rotWithShape="0"/>
                          </a:effectLst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ea"/>
                        </a:rPr>
                        <a:t>3</a:t>
                      </a:r>
                      <a:endParaRPr kumimoji="1" lang="zh-CN" altLang="en-US" sz="5400" b="1" i="1" dirty="0">
                        <a:gradFill>
                          <a:gsLst>
                            <a:gs pos="43000">
                              <a:schemeClr val="tx1">
                                <a:alpha val="84000"/>
                              </a:schemeClr>
                            </a:gs>
                            <a:gs pos="100000">
                              <a:schemeClr val="tx1">
                                <a:alpha val="0"/>
                              </a:schemeClr>
                            </a:gs>
                          </a:gsLst>
                          <a:lin ang="5400000" scaled="1"/>
                        </a:gradFill>
                        <a:effectLst>
                          <a:reflection stA="10000" endPos="45500" dir="5400000" sy="-100000" algn="bl" rotWithShape="0"/>
                        </a:effectLst>
                        <a:latin typeface="Arial" panose="020B0604020202020204" pitchFamily="34" charset="0"/>
                        <a:ea typeface="微软雅黑" panose="020B0503020204020204" pitchFamily="34" charset="-122"/>
                        <a:cs typeface="+mn-ea"/>
                      </a:endParaRPr>
                    </a:p>
                  </p:txBody>
                </p:sp>
                <p:sp>
                  <p:nvSpPr>
                    <p:cNvPr id="120" name="Bullet3" descr="3df99cc9-c13f-414d-91cc-924a0f533cb6">
                      <a:extLst>
                        <a:ext uri="{FF2B5EF4-FFF2-40B4-BE49-F238E27FC236}">
                          <a16:creationId xmlns:a16="http://schemas.microsoft.com/office/drawing/2014/main" xmlns="" id="{38A160B0-4F3D-FED0-EA3F-76FF7FA7BBA0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439961" y="3930234"/>
                      <a:ext cx="4078938" cy="5492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440" tIns="45720" rIns="91440" bIns="45720" anchor="b" anchorCtr="0">
                      <a:norm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defTabSz="913765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defRPr/>
                      </a:pPr>
                      <a:r>
                        <a:rPr kumimoji="0" lang="zh-CN" altLang="en-US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实现可持续发展</a:t>
                      </a:r>
                      <a:endParaRPr lang="en-US" dirty="0"/>
                    </a:p>
                  </p:txBody>
                </p:sp>
                <p:sp>
                  <p:nvSpPr>
                    <p:cNvPr id="121" name="Text3" descr="79425bbd-0d9a-47e9-a246-6faae4d5b79e">
                      <a:extLst>
                        <a:ext uri="{FF2B5EF4-FFF2-40B4-BE49-F238E27FC236}">
                          <a16:creationId xmlns:a16="http://schemas.microsoft.com/office/drawing/2014/main" xmlns="" id="{7D50E1D4-295D-35B6-FCD2-3CD697112A47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7439962" y="4521083"/>
                      <a:ext cx="4078937" cy="5492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440" tIns="45720" rIns="91440" bIns="45720" anchor="t" anchorCtr="0">
                      <a:normAutofit/>
                    </a:bodyPr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defTabSz="913765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defRPr/>
                      </a:pPr>
                      <a:r>
                        <a:rPr kumimoji="0" lang="zh-CN" alt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助力实现经济、社会和环境的可持续发展，为人类的未来创造更美好的生活。</a:t>
                      </a:r>
                      <a:endParaRPr lang="en-US" dirty="0"/>
                    </a:p>
                  </p:txBody>
                </p:sp>
                <p:sp>
                  <p:nvSpPr>
                    <p:cNvPr id="122" name="IconBackground3" descr="5704bd2a-7ba4-4327-a38b-11fd4a45fe16">
                      <a:extLst>
                        <a:ext uri="{FF2B5EF4-FFF2-40B4-BE49-F238E27FC236}">
                          <a16:creationId xmlns:a16="http://schemas.microsoft.com/office/drawing/2014/main" xmlns="" id="{27F6A6F7-8F54-E1AC-EF09-A65E2F03F851}"/>
                        </a:ext>
                      </a:extLst>
                    </p:cNvPr>
                    <p:cNvSpPr txBox="1">
                      <a:spLocks noChangeAspect="1"/>
                    </p:cNvSpPr>
                    <p:nvPr/>
                  </p:nvSpPr>
                  <p:spPr>
                    <a:xfrm>
                      <a:off x="6621624" y="4230906"/>
                      <a:ext cx="580359" cy="580356"/>
                    </a:xfrm>
                    <a:prstGeom prst="roundRect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0">
                          <a:schemeClr val="accent2"/>
                        </a:gs>
                        <a:gs pos="75000">
                          <a:schemeClr val="accent1"/>
                        </a:gs>
                      </a:gsLst>
                      <a:lin ang="2700000" scaled="1"/>
                      <a:tileRect/>
                    </a:gradFill>
                    <a:ln w="12700">
                      <a:noFill/>
                    </a:ln>
                    <a:effectLst>
                      <a:outerShdw blurRad="127000" dist="63500" dir="2700000" algn="tl" rotWithShape="0">
                        <a:schemeClr val="accent1">
                          <a:alpha val="15000"/>
                        </a:schemeClr>
                      </a:outerShdw>
                    </a:effectLst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none"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3" name="Icon3" descr="fc02d01f-97fe-4841-8009-8b6386396eb5">
                      <a:extLst>
                        <a:ext uri="{FF2B5EF4-FFF2-40B4-BE49-F238E27FC236}">
                          <a16:creationId xmlns:a16="http://schemas.microsoft.com/office/drawing/2014/main" xmlns="" id="{932D053A-056C-A992-1E51-068D0C5BC9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8548" y="4388569"/>
                      <a:ext cx="266510" cy="265031"/>
                    </a:xfrm>
                    <a:custGeom>
                      <a:avLst/>
                      <a:gdLst>
                        <a:gd name="T0" fmla="*/ 121763 h 600884"/>
                        <a:gd name="T1" fmla="*/ 121763 h 600884"/>
                        <a:gd name="T2" fmla="*/ 121763 h 600884"/>
                        <a:gd name="T3" fmla="*/ 121763 h 600884"/>
                        <a:gd name="T4" fmla="*/ 121763 h 600884"/>
                        <a:gd name="T5" fmla="*/ 121763 h 600884"/>
                        <a:gd name="T6" fmla="*/ 121763 h 600884"/>
                        <a:gd name="T7" fmla="*/ 121763 h 600884"/>
                        <a:gd name="T8" fmla="*/ 121763 h 600884"/>
                        <a:gd name="T9" fmla="*/ 121763 h 600884"/>
                        <a:gd name="T10" fmla="*/ 121763 h 600884"/>
                        <a:gd name="T11" fmla="*/ 121763 h 600884"/>
                        <a:gd name="T12" fmla="*/ 121763 h 600884"/>
                        <a:gd name="T13" fmla="*/ 121763 h 600884"/>
                        <a:gd name="T14" fmla="*/ 121763 h 600884"/>
                        <a:gd name="T15" fmla="*/ 121763 h 600884"/>
                        <a:gd name="T16" fmla="*/ 121763 h 600884"/>
                        <a:gd name="T17" fmla="*/ 121763 h 600884"/>
                        <a:gd name="T18" fmla="*/ 121763 h 600884"/>
                        <a:gd name="T19" fmla="*/ 121763 h 600884"/>
                        <a:gd name="T20" fmla="*/ 121763 h 600884"/>
                        <a:gd name="T21" fmla="*/ 121763 h 600884"/>
                        <a:gd name="T22" fmla="*/ 121763 h 600884"/>
                        <a:gd name="T23" fmla="*/ 121763 h 600884"/>
                        <a:gd name="T24" fmla="*/ 121763 h 600884"/>
                        <a:gd name="T25" fmla="*/ 121763 h 600884"/>
                        <a:gd name="T26" fmla="*/ 121763 h 600884"/>
                        <a:gd name="T27" fmla="*/ 121763 h 600884"/>
                        <a:gd name="T28" fmla="*/ 121763 h 600884"/>
                        <a:gd name="T29" fmla="*/ 121763 h 600884"/>
                        <a:gd name="T30" fmla="*/ 121763 h 600884"/>
                        <a:gd name="T31" fmla="*/ 121763 h 600884"/>
                        <a:gd name="T32" fmla="*/ 121763 h 600884"/>
                        <a:gd name="T33" fmla="*/ 121763 h 600884"/>
                        <a:gd name="T34" fmla="*/ 121763 h 600884"/>
                        <a:gd name="T35" fmla="*/ 121763 h 600884"/>
                        <a:gd name="T36" fmla="*/ 121763 h 600884"/>
                        <a:gd name="T37" fmla="*/ 121763 h 600884"/>
                        <a:gd name="T38" fmla="*/ 121763 h 600884"/>
                        <a:gd name="T39" fmla="*/ 121763 h 600884"/>
                        <a:gd name="T40" fmla="*/ 121763 h 600884"/>
                        <a:gd name="T41" fmla="*/ 121763 h 600884"/>
                        <a:gd name="T42" fmla="*/ 121763 h 600884"/>
                        <a:gd name="T43" fmla="*/ 121763 h 600884"/>
                        <a:gd name="T44" fmla="*/ 121763 h 600884"/>
                        <a:gd name="T45" fmla="*/ 121763 h 600884"/>
                        <a:gd name="T46" fmla="*/ 121763 h 600884"/>
                        <a:gd name="T47" fmla="*/ 121763 h 600884"/>
                        <a:gd name="T48" fmla="*/ 121763 h 600884"/>
                        <a:gd name="T49" fmla="*/ 121763 h 60088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2270" h="2261">
                          <a:moveTo>
                            <a:pt x="2142" y="1194"/>
                          </a:moveTo>
                          <a:cubicBezTo>
                            <a:pt x="2142" y="1479"/>
                            <a:pt x="2031" y="1747"/>
                            <a:pt x="1829" y="1948"/>
                          </a:cubicBezTo>
                          <a:cubicBezTo>
                            <a:pt x="1628" y="2150"/>
                            <a:pt x="1360" y="2261"/>
                            <a:pt x="1075" y="2261"/>
                          </a:cubicBezTo>
                          <a:lnTo>
                            <a:pt x="1075" y="2261"/>
                          </a:lnTo>
                          <a:cubicBezTo>
                            <a:pt x="1066" y="2261"/>
                            <a:pt x="1057" y="2261"/>
                            <a:pt x="1049" y="2261"/>
                          </a:cubicBezTo>
                          <a:cubicBezTo>
                            <a:pt x="775" y="2254"/>
                            <a:pt x="516" y="2143"/>
                            <a:pt x="321" y="1947"/>
                          </a:cubicBezTo>
                          <a:cubicBezTo>
                            <a:pt x="125" y="1752"/>
                            <a:pt x="14" y="1493"/>
                            <a:pt x="7" y="1219"/>
                          </a:cubicBezTo>
                          <a:cubicBezTo>
                            <a:pt x="0" y="929"/>
                            <a:pt x="108" y="655"/>
                            <a:pt x="311" y="448"/>
                          </a:cubicBezTo>
                          <a:cubicBezTo>
                            <a:pt x="513" y="240"/>
                            <a:pt x="785" y="126"/>
                            <a:pt x="1075" y="126"/>
                          </a:cubicBezTo>
                          <a:cubicBezTo>
                            <a:pt x="1111" y="126"/>
                            <a:pt x="1141" y="156"/>
                            <a:pt x="1141" y="193"/>
                          </a:cubicBezTo>
                          <a:lnTo>
                            <a:pt x="1141" y="1056"/>
                          </a:lnTo>
                          <a:cubicBezTo>
                            <a:pt x="1141" y="1095"/>
                            <a:pt x="1173" y="1127"/>
                            <a:pt x="1212" y="1127"/>
                          </a:cubicBezTo>
                          <a:lnTo>
                            <a:pt x="2075" y="1127"/>
                          </a:lnTo>
                          <a:cubicBezTo>
                            <a:pt x="2112" y="1127"/>
                            <a:pt x="2142" y="1157"/>
                            <a:pt x="2142" y="1194"/>
                          </a:cubicBezTo>
                          <a:close/>
                          <a:moveTo>
                            <a:pt x="2270" y="943"/>
                          </a:moveTo>
                          <a:cubicBezTo>
                            <a:pt x="2270" y="423"/>
                            <a:pt x="1847" y="0"/>
                            <a:pt x="1327" y="0"/>
                          </a:cubicBezTo>
                          <a:cubicBezTo>
                            <a:pt x="1290" y="0"/>
                            <a:pt x="1260" y="30"/>
                            <a:pt x="1260" y="67"/>
                          </a:cubicBezTo>
                          <a:lnTo>
                            <a:pt x="1260" y="943"/>
                          </a:lnTo>
                          <a:cubicBezTo>
                            <a:pt x="1260" y="980"/>
                            <a:pt x="1290" y="1010"/>
                            <a:pt x="1327" y="1010"/>
                          </a:cubicBezTo>
                          <a:lnTo>
                            <a:pt x="2203" y="1010"/>
                          </a:lnTo>
                          <a:cubicBezTo>
                            <a:pt x="2240" y="1010"/>
                            <a:pt x="2270" y="980"/>
                            <a:pt x="2270" y="943"/>
                          </a:cubicBezTo>
                          <a:close/>
                          <a:moveTo>
                            <a:pt x="1394" y="136"/>
                          </a:moveTo>
                          <a:cubicBezTo>
                            <a:pt x="1787" y="168"/>
                            <a:pt x="2102" y="483"/>
                            <a:pt x="2134" y="876"/>
                          </a:cubicBezTo>
                          <a:lnTo>
                            <a:pt x="1394" y="876"/>
                          </a:lnTo>
                          <a:lnTo>
                            <a:pt x="1394" y="13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zh-CN" altLang="en-US" sz="2000">
                        <a:latin typeface="Arial" panose="020B0604020202020204" pitchFamily="34" charset="0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98" name="组合 97" descr="20cd7d42-9f07-4fc1-bcf2-2e2a18f42489">
                    <a:extLst>
                      <a:ext uri="{FF2B5EF4-FFF2-40B4-BE49-F238E27FC236}">
                        <a16:creationId xmlns:a16="http://schemas.microsoft.com/office/drawing/2014/main" xmlns="" id="{47CEB6B8-48C2-6AE6-9E21-09FE3437214B}"/>
                      </a:ext>
                    </a:extLst>
                  </p:cNvPr>
                  <p:cNvGrpSpPr/>
                  <p:nvPr/>
                </p:nvGrpSpPr>
                <p:grpSpPr>
                  <a:xfrm>
                    <a:off x="6509530" y="4118810"/>
                    <a:ext cx="804548" cy="804548"/>
                    <a:chOff x="6509530" y="4118810"/>
                    <a:chExt cx="804548" cy="804548"/>
                  </a:xfrm>
                </p:grpSpPr>
                <p:sp>
                  <p:nvSpPr>
                    <p:cNvPr id="115" name="椭圆 114" descr="f25b8975-dde2-4a95-8bc3-105c4039d75e">
                      <a:extLst>
                        <a:ext uri="{FF2B5EF4-FFF2-40B4-BE49-F238E27FC236}">
                          <a16:creationId xmlns:a16="http://schemas.microsoft.com/office/drawing/2014/main" xmlns="" id="{B90FC65B-438D-61EA-C882-9C738FB6C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9530" y="4118810"/>
                      <a:ext cx="804548" cy="804548"/>
                    </a:xfrm>
                    <a:prstGeom prst="ellipse">
                      <a:avLst/>
                    </a:prstGeom>
                    <a:noFill/>
                    <a:ln w="15875" cap="flat" cmpd="sng" algn="ctr">
                      <a:gradFill>
                        <a:gsLst>
                          <a:gs pos="0">
                            <a:schemeClr val="accent2"/>
                          </a:gs>
                          <a:gs pos="95000">
                            <a:schemeClr val="accent1"/>
                          </a:gs>
                        </a:gsLst>
                        <a:lin ang="5400000" scaled="1"/>
                      </a:gradFill>
                      <a:prstDash val="dash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 ker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17" name="椭圆 116" descr="3a118320-85a0-4752-bf4b-823d39e49b70">
                      <a:extLst>
                        <a:ext uri="{FF2B5EF4-FFF2-40B4-BE49-F238E27FC236}">
                          <a16:creationId xmlns:a16="http://schemas.microsoft.com/office/drawing/2014/main" xmlns="" id="{8FBA46AA-5262-5187-E31E-20003D8788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0702" y="4199982"/>
                      <a:ext cx="642204" cy="642204"/>
                    </a:xfrm>
                    <a:prstGeom prst="ellipse">
                      <a:avLst/>
                    </a:prstGeom>
                    <a:noFill/>
                    <a:ln w="6350" cap="flat" cmpd="sng" algn="ctr">
                      <a:gradFill flip="none" rotWithShape="1">
                        <a:gsLst>
                          <a:gs pos="0">
                            <a:schemeClr val="accent2">
                              <a:alpha val="58000"/>
                            </a:schemeClr>
                          </a:gs>
                          <a:gs pos="100000">
                            <a:schemeClr val="accent1"/>
                          </a:gs>
                        </a:gsLst>
                        <a:lin ang="2700000" scaled="1"/>
                        <a:tileRect/>
                      </a:gra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zh-CN" altLang="en-US" ker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</p:grpSp>
            </p:grpSp>
          </p:grpSp>
        </p:grpSp>
        <p:sp>
          <p:nvSpPr>
            <p:cNvPr id="114" name="Title" descr="48066694-524d-44b3-93c5-01d41541e063">
              <a:extLst>
                <a:ext uri="{FF2B5EF4-FFF2-40B4-BE49-F238E27FC236}">
                  <a16:creationId xmlns:a16="http://schemas.microsoft.com/office/drawing/2014/main" xmlns="" id="{FEB70A0A-90FA-AC24-C1F9-F18AF8C5F0FC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495471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rm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描绘YXCH AI的美好未来</a:t>
              </a:r>
              <a:endParaRPr lang="en-US" dirty="0"/>
            </a:p>
          </p:txBody>
        </p:sp>
        <p:grpSp>
          <p:nvGrpSpPr>
            <p:cNvPr id="29" name="组合 28" descr="7d3683ac-ec82-4634-9f6a-13996f436ea3">
              <a:extLst>
                <a:ext uri="{FF2B5EF4-FFF2-40B4-BE49-F238E27FC236}">
                  <a16:creationId xmlns:a16="http://schemas.microsoft.com/office/drawing/2014/main" xmlns="" id="{F96B81DA-5C11-2180-2BAB-827E1AA26B5E}"/>
                </a:ext>
              </a:extLst>
            </p:cNvPr>
            <p:cNvGrpSpPr/>
            <p:nvPr/>
          </p:nvGrpSpPr>
          <p:grpSpPr>
            <a:xfrm>
              <a:off x="302816" y="5050265"/>
              <a:ext cx="11216083" cy="1245312"/>
              <a:chOff x="302816" y="5149837"/>
              <a:chExt cx="11216083" cy="1245312"/>
            </a:xfrm>
          </p:grpSpPr>
          <p:sp>
            <p:nvSpPr>
              <p:cNvPr id="5" name="islide-1-12" descr="02c0776f-b271-4ccf-bcc2-444a30437273">
                <a:extLst>
                  <a:ext uri="{FF2B5EF4-FFF2-40B4-BE49-F238E27FC236}">
                    <a16:creationId xmlns:a16="http://schemas.microsoft.com/office/drawing/2014/main" xmlns="" id="{66933A67-2361-B074-7F67-83EAAABBAD6A}"/>
                  </a:ext>
                </a:extLst>
              </p:cNvPr>
              <p:cNvSpPr/>
              <p:nvPr/>
            </p:nvSpPr>
            <p:spPr>
              <a:xfrm>
                <a:off x="302816" y="5352688"/>
                <a:ext cx="5858020" cy="821960"/>
              </a:xfrm>
              <a:prstGeom prst="ellipse">
                <a:avLst/>
              </a:prstGeom>
              <a:noFill/>
              <a:ln w="47625" cap="flat" cmpd="sng" algn="ctr">
                <a:gradFill flip="none" rotWithShape="1">
                  <a:gsLst>
                    <a:gs pos="83000">
                      <a:schemeClr val="accent1">
                        <a:alpha val="0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6" name="直接箭头连接符 5" descr="2c9a4d0d-98aa-4b7a-81e5-9ac6703c440f">
                <a:extLst>
                  <a:ext uri="{FF2B5EF4-FFF2-40B4-BE49-F238E27FC236}">
                    <a16:creationId xmlns:a16="http://schemas.microsoft.com/office/drawing/2014/main" xmlns="" id="{2B67388A-B7DF-D307-1381-D4A22974CF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457" y="5845890"/>
                <a:ext cx="1141900" cy="0"/>
              </a:xfrm>
              <a:prstGeom prst="straightConnector1">
                <a:avLst/>
              </a:prstGeom>
              <a:ln>
                <a:gradFill flip="none" rotWithShape="1">
                  <a:gsLst>
                    <a:gs pos="25000">
                      <a:schemeClr val="accent1"/>
                    </a:gs>
                    <a:gs pos="89000">
                      <a:schemeClr val="accent2">
                        <a:alpha val="0"/>
                      </a:schemeClr>
                    </a:gs>
                  </a:gsLst>
                  <a:lin ang="10800000" scaled="1"/>
                  <a:tileRect/>
                </a:gra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" name="组合 26" descr="32dc904e-16c9-44ae-b621-f9dd8874c00d">
                <a:extLst>
                  <a:ext uri="{FF2B5EF4-FFF2-40B4-BE49-F238E27FC236}">
                    <a16:creationId xmlns:a16="http://schemas.microsoft.com/office/drawing/2014/main" xmlns="" id="{C626DD23-CAF8-16F6-3621-941BED7AE32B}"/>
                  </a:ext>
                </a:extLst>
              </p:cNvPr>
              <p:cNvGrpSpPr/>
              <p:nvPr/>
            </p:nvGrpSpPr>
            <p:grpSpPr>
              <a:xfrm>
                <a:off x="794527" y="5149837"/>
                <a:ext cx="10724372" cy="1245312"/>
                <a:chOff x="794527" y="5149837"/>
                <a:chExt cx="10724372" cy="1245312"/>
              </a:xfrm>
            </p:grpSpPr>
            <p:sp>
              <p:nvSpPr>
                <p:cNvPr id="11" name="ComponentBackground4" descr="d805cb2f-0670-4aea-99ef-daca70782632">
                  <a:extLst>
                    <a:ext uri="{FF2B5EF4-FFF2-40B4-BE49-F238E27FC236}">
                      <a16:creationId xmlns:a16="http://schemas.microsoft.com/office/drawing/2014/main" xmlns="" id="{FD382C3D-29B5-C614-D2B9-311D1679F0F7}"/>
                    </a:ext>
                  </a:extLst>
                </p:cNvPr>
                <p:cNvSpPr/>
                <p:nvPr/>
              </p:nvSpPr>
              <p:spPr>
                <a:xfrm>
                  <a:off x="794527" y="5609213"/>
                  <a:ext cx="4874600" cy="4616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alpha val="0"/>
                      </a:schemeClr>
                    </a:gs>
                    <a:gs pos="99000">
                      <a:schemeClr val="accent1">
                        <a:alpha val="49000"/>
                      </a:schemeClr>
                    </a:gs>
                  </a:gsLst>
                  <a:lin ang="16200000" scaled="1"/>
                  <a:tileRect/>
                </a:gradFill>
                <a:ln w="6350" cap="flat" cmpd="sng" algn="ctr">
                  <a:gradFill>
                    <a:gsLst>
                      <a:gs pos="0">
                        <a:schemeClr val="accent2">
                          <a:alpha val="58000"/>
                        </a:schemeClr>
                      </a:gs>
                      <a:gs pos="100000">
                        <a:schemeClr val="accent1">
                          <a:alpha val="49000"/>
                        </a:schemeClr>
                      </a:gs>
                    </a:gsLst>
                    <a:lin ang="5400000" scaled="1"/>
                  </a:gra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kern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2" name="Number4" descr="0c7c89e4-db19-4464-a6bd-c7d9114b3721">
                  <a:extLst>
                    <a:ext uri="{FF2B5EF4-FFF2-40B4-BE49-F238E27FC236}">
                      <a16:creationId xmlns:a16="http://schemas.microsoft.com/office/drawing/2014/main" xmlns="" id="{032751D4-F312-6091-A4F7-0220A5F0D27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2553696" y="5149837"/>
                  <a:ext cx="1356263" cy="84726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 rtlCol="0" anchor="b" anchorCtr="0">
                  <a:normAutofit fontScale="85000" lnSpcReduction="2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120000"/>
                    </a:lnSpc>
                  </a:pPr>
                  <a:r>
                    <a:rPr kumimoji="1" lang="en-US" altLang="zh-CN" sz="5400" b="1" i="1" dirty="0">
                      <a:gradFill>
                        <a:gsLst>
                          <a:gs pos="43000">
                            <a:schemeClr val="tx1">
                              <a:alpha val="84000"/>
                            </a:schemeClr>
                          </a:gs>
                          <a:gs pos="100000">
                            <a:schemeClr val="tx1">
                              <a:alpha val="0"/>
                            </a:schemeClr>
                          </a:gs>
                        </a:gsLst>
                        <a:lin ang="5400000" scaled="1"/>
                      </a:gradFill>
                      <a:effectLst>
                        <a:reflection stA="10000" endPos="45500" dir="5400000" sy="-100000" algn="bl" rotWithShape="0"/>
                      </a:effectLst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</a:rPr>
                    <a:t>4</a:t>
                  </a:r>
                  <a:endParaRPr kumimoji="1" lang="zh-CN" altLang="en-US" sz="5400" b="1" i="1" dirty="0">
                    <a:gradFill>
                      <a:gsLst>
                        <a:gs pos="43000">
                          <a:schemeClr val="tx1">
                            <a:alpha val="84000"/>
                          </a:schemeClr>
                        </a:gs>
                        <a:gs pos="100000">
                          <a:schemeClr val="tx1">
                            <a:alpha val="0"/>
                          </a:schemeClr>
                        </a:gs>
                      </a:gsLst>
                      <a:lin ang="5400000" scaled="1"/>
                    </a:gradFill>
                    <a:effectLst>
                      <a:reflection stA="10000" endPos="45500" dir="5400000" sy="-100000" algn="bl" rotWithShape="0"/>
                    </a:effectLst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endParaRPr>
                </a:p>
              </p:txBody>
            </p:sp>
            <p:sp>
              <p:nvSpPr>
                <p:cNvPr id="13" name="Bullet4" descr="daa983ea-227e-4948-ad4c-278205ba1833">
                  <a:extLst>
                    <a:ext uri="{FF2B5EF4-FFF2-40B4-BE49-F238E27FC236}">
                      <a16:creationId xmlns:a16="http://schemas.microsoft.com/office/drawing/2014/main" xmlns="" id="{0F5AD1DE-CC4C-BCFC-8FEA-3156C1A4C5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920004" y="5255040"/>
                  <a:ext cx="3598895" cy="5492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b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促进国际合作</a:t>
                  </a:r>
                  <a:endParaRPr lang="en-US" dirty="0"/>
                </a:p>
              </p:txBody>
            </p:sp>
            <p:sp>
              <p:nvSpPr>
                <p:cNvPr id="14" name="Text4" descr="c28908e1-8daa-4a6b-99b6-7909f89fb125">
                  <a:extLst>
                    <a:ext uri="{FF2B5EF4-FFF2-40B4-BE49-F238E27FC236}">
                      <a16:creationId xmlns:a16="http://schemas.microsoft.com/office/drawing/2014/main" xmlns="" id="{348C0688-38F1-A5DF-E528-54FD2133FA7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920005" y="5845889"/>
                  <a:ext cx="3598894" cy="5492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加强国际合作和交流，共同推动AI技术的发展和应用，实现共赢发展。</a:t>
                  </a:r>
                  <a:endParaRPr lang="en-US" dirty="0"/>
                </a:p>
              </p:txBody>
            </p:sp>
            <p:sp>
              <p:nvSpPr>
                <p:cNvPr id="15" name="IconBackground4" descr="46681e89-16cb-4138-b133-9b2f99aabfd6">
                  <a:extLst>
                    <a:ext uri="{FF2B5EF4-FFF2-40B4-BE49-F238E27FC236}">
                      <a16:creationId xmlns:a16="http://schemas.microsoft.com/office/drawing/2014/main" xmlns="" id="{062998A3-903C-2CCD-FBB2-05AE500D96D1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7101668" y="5555712"/>
                  <a:ext cx="580359" cy="580356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2"/>
                    </a:gs>
                    <a:gs pos="75000">
                      <a:schemeClr val="accent1"/>
                    </a:gs>
                  </a:gsLst>
                  <a:lin ang="2700000" scaled="1"/>
                  <a:tileRect/>
                </a:gradFill>
                <a:ln w="12700">
                  <a:noFill/>
                </a:ln>
                <a:effectLst>
                  <a:outerShdw blurRad="127000" dist="63500" dir="2700000" algn="tl" rotWithShape="0">
                    <a:schemeClr val="accent1">
                      <a:alpha val="15000"/>
                    </a:schemeClr>
                  </a:outerShdw>
                </a:effectLst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Icon4" descr="1175d17c-4181-4ac1-8e94-f488711e6a02">
                  <a:extLst>
                    <a:ext uri="{FF2B5EF4-FFF2-40B4-BE49-F238E27FC236}">
                      <a16:creationId xmlns:a16="http://schemas.microsoft.com/office/drawing/2014/main" xmlns="" id="{5F23C67F-F4EA-AE74-584F-2AC180744E80}"/>
                    </a:ext>
                  </a:extLst>
                </p:cNvPr>
                <p:cNvSpPr/>
                <p:nvPr/>
              </p:nvSpPr>
              <p:spPr>
                <a:xfrm>
                  <a:off x="7258592" y="5713375"/>
                  <a:ext cx="266510" cy="265031"/>
                </a:xfrm>
                <a:custGeom>
                  <a:avLst/>
                  <a:gdLst>
                    <a:gd name="T0" fmla="*/ 121763 h 600884"/>
                    <a:gd name="T1" fmla="*/ 121763 h 600884"/>
                    <a:gd name="T2" fmla="*/ 121763 h 600884"/>
                    <a:gd name="T3" fmla="*/ 121763 h 600884"/>
                    <a:gd name="T4" fmla="*/ 121763 h 600884"/>
                    <a:gd name="T5" fmla="*/ 121763 h 600884"/>
                    <a:gd name="T6" fmla="*/ 121763 h 600884"/>
                    <a:gd name="T7" fmla="*/ 121763 h 600884"/>
                    <a:gd name="T8" fmla="*/ 121763 h 600884"/>
                    <a:gd name="T9" fmla="*/ 121763 h 600884"/>
                    <a:gd name="T10" fmla="*/ 121763 h 600884"/>
                    <a:gd name="T11" fmla="*/ 121763 h 600884"/>
                    <a:gd name="T12" fmla="*/ 121763 h 600884"/>
                    <a:gd name="T13" fmla="*/ 121763 h 600884"/>
                    <a:gd name="T14" fmla="*/ 121763 h 600884"/>
                    <a:gd name="T15" fmla="*/ 121763 h 600884"/>
                    <a:gd name="T16" fmla="*/ 121763 h 600884"/>
                    <a:gd name="T17" fmla="*/ 121763 h 600884"/>
                    <a:gd name="T18" fmla="*/ 121763 h 600884"/>
                    <a:gd name="T19" fmla="*/ 121763 h 600884"/>
                    <a:gd name="T20" fmla="*/ 121763 h 600884"/>
                    <a:gd name="T21" fmla="*/ 121763 h 600884"/>
                    <a:gd name="T22" fmla="*/ 121763 h 600884"/>
                    <a:gd name="T23" fmla="*/ 121763 h 600884"/>
                    <a:gd name="T24" fmla="*/ 121763 h 600884"/>
                    <a:gd name="T25" fmla="*/ 121763 h 600884"/>
                    <a:gd name="T26" fmla="*/ 121763 h 600884"/>
                    <a:gd name="T27" fmla="*/ 121763 h 600884"/>
                    <a:gd name="T28" fmla="*/ 121763 h 600884"/>
                    <a:gd name="T29" fmla="*/ 121763 h 600884"/>
                    <a:gd name="T30" fmla="*/ 121763 h 600884"/>
                    <a:gd name="T31" fmla="*/ 121763 h 600884"/>
                    <a:gd name="T32" fmla="*/ 121763 h 600884"/>
                    <a:gd name="T33" fmla="*/ 121763 h 600884"/>
                    <a:gd name="T34" fmla="*/ 121763 h 600884"/>
                    <a:gd name="T35" fmla="*/ 121763 h 600884"/>
                    <a:gd name="T36" fmla="*/ 121763 h 600884"/>
                    <a:gd name="T37" fmla="*/ 121763 h 600884"/>
                    <a:gd name="T38" fmla="*/ 121763 h 600884"/>
                    <a:gd name="T39" fmla="*/ 121763 h 600884"/>
                    <a:gd name="T40" fmla="*/ 121763 h 600884"/>
                    <a:gd name="T41" fmla="*/ 121763 h 600884"/>
                    <a:gd name="T42" fmla="*/ 121763 h 600884"/>
                    <a:gd name="T43" fmla="*/ 121763 h 600884"/>
                    <a:gd name="T44" fmla="*/ 121763 h 600884"/>
                    <a:gd name="T45" fmla="*/ 121763 h 600884"/>
                    <a:gd name="T46" fmla="*/ 121763 h 600884"/>
                    <a:gd name="T47" fmla="*/ 121763 h 600884"/>
                    <a:gd name="T48" fmla="*/ 121763 h 600884"/>
                    <a:gd name="T49" fmla="*/ 121763 h 6008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270" h="2261">
                      <a:moveTo>
                        <a:pt x="2142" y="1194"/>
                      </a:moveTo>
                      <a:cubicBezTo>
                        <a:pt x="2142" y="1479"/>
                        <a:pt x="2031" y="1747"/>
                        <a:pt x="1829" y="1948"/>
                      </a:cubicBezTo>
                      <a:cubicBezTo>
                        <a:pt x="1628" y="2150"/>
                        <a:pt x="1360" y="2261"/>
                        <a:pt x="1075" y="2261"/>
                      </a:cubicBezTo>
                      <a:lnTo>
                        <a:pt x="1075" y="2261"/>
                      </a:lnTo>
                      <a:cubicBezTo>
                        <a:pt x="1066" y="2261"/>
                        <a:pt x="1057" y="2261"/>
                        <a:pt x="1049" y="2261"/>
                      </a:cubicBezTo>
                      <a:cubicBezTo>
                        <a:pt x="775" y="2254"/>
                        <a:pt x="516" y="2143"/>
                        <a:pt x="321" y="1947"/>
                      </a:cubicBezTo>
                      <a:cubicBezTo>
                        <a:pt x="125" y="1752"/>
                        <a:pt x="14" y="1493"/>
                        <a:pt x="7" y="1219"/>
                      </a:cubicBezTo>
                      <a:cubicBezTo>
                        <a:pt x="0" y="929"/>
                        <a:pt x="108" y="655"/>
                        <a:pt x="311" y="448"/>
                      </a:cubicBezTo>
                      <a:cubicBezTo>
                        <a:pt x="513" y="240"/>
                        <a:pt x="785" y="126"/>
                        <a:pt x="1075" y="126"/>
                      </a:cubicBezTo>
                      <a:cubicBezTo>
                        <a:pt x="1111" y="126"/>
                        <a:pt x="1141" y="156"/>
                        <a:pt x="1141" y="193"/>
                      </a:cubicBezTo>
                      <a:lnTo>
                        <a:pt x="1141" y="1056"/>
                      </a:lnTo>
                      <a:cubicBezTo>
                        <a:pt x="1141" y="1095"/>
                        <a:pt x="1173" y="1127"/>
                        <a:pt x="1212" y="1127"/>
                      </a:cubicBezTo>
                      <a:lnTo>
                        <a:pt x="2075" y="1127"/>
                      </a:lnTo>
                      <a:cubicBezTo>
                        <a:pt x="2112" y="1127"/>
                        <a:pt x="2142" y="1157"/>
                        <a:pt x="2142" y="1194"/>
                      </a:cubicBezTo>
                      <a:close/>
                      <a:moveTo>
                        <a:pt x="2270" y="943"/>
                      </a:moveTo>
                      <a:cubicBezTo>
                        <a:pt x="2270" y="423"/>
                        <a:pt x="1847" y="0"/>
                        <a:pt x="1327" y="0"/>
                      </a:cubicBezTo>
                      <a:cubicBezTo>
                        <a:pt x="1290" y="0"/>
                        <a:pt x="1260" y="30"/>
                        <a:pt x="1260" y="67"/>
                      </a:cubicBezTo>
                      <a:lnTo>
                        <a:pt x="1260" y="943"/>
                      </a:lnTo>
                      <a:cubicBezTo>
                        <a:pt x="1260" y="980"/>
                        <a:pt x="1290" y="1010"/>
                        <a:pt x="1327" y="1010"/>
                      </a:cubicBezTo>
                      <a:lnTo>
                        <a:pt x="2203" y="1010"/>
                      </a:lnTo>
                      <a:cubicBezTo>
                        <a:pt x="2240" y="1010"/>
                        <a:pt x="2270" y="980"/>
                        <a:pt x="2270" y="943"/>
                      </a:cubicBezTo>
                      <a:close/>
                      <a:moveTo>
                        <a:pt x="1394" y="136"/>
                      </a:moveTo>
                      <a:cubicBezTo>
                        <a:pt x="1787" y="168"/>
                        <a:pt x="2102" y="483"/>
                        <a:pt x="2134" y="876"/>
                      </a:cubicBezTo>
                      <a:lnTo>
                        <a:pt x="1394" y="876"/>
                      </a:lnTo>
                      <a:lnTo>
                        <a:pt x="1394" y="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 sz="200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椭圆 7" descr="6a9db724-4a8a-4042-a64b-d21eb65109bc">
                <a:extLst>
                  <a:ext uri="{FF2B5EF4-FFF2-40B4-BE49-F238E27FC236}">
                    <a16:creationId xmlns:a16="http://schemas.microsoft.com/office/drawing/2014/main" xmlns="" id="{6C2EDC5B-4C4C-1163-2DE6-A9A538C3FF4F}"/>
                  </a:ext>
                </a:extLst>
              </p:cNvPr>
              <p:cNvSpPr/>
              <p:nvPr/>
            </p:nvSpPr>
            <p:spPr>
              <a:xfrm>
                <a:off x="6989574" y="5443616"/>
                <a:ext cx="804548" cy="804548"/>
              </a:xfrm>
              <a:prstGeom prst="ellipse">
                <a:avLst/>
              </a:prstGeom>
              <a:noFill/>
              <a:ln w="15875" cap="flat" cmpd="sng" algn="ctr">
                <a:gradFill>
                  <a:gsLst>
                    <a:gs pos="0">
                      <a:schemeClr val="accent2"/>
                    </a:gs>
                    <a:gs pos="95000">
                      <a:schemeClr val="accent1"/>
                    </a:gs>
                  </a:gsLst>
                  <a:lin ang="5400000" scaled="1"/>
                </a:gradFill>
                <a:prstDash val="dash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椭圆 9" descr="67f8ebcb-459b-4b4f-900d-b32e2260ce09">
                <a:extLst>
                  <a:ext uri="{FF2B5EF4-FFF2-40B4-BE49-F238E27FC236}">
                    <a16:creationId xmlns:a16="http://schemas.microsoft.com/office/drawing/2014/main" xmlns="" id="{63D340BF-9066-9099-8E4F-989B579346A7}"/>
                  </a:ext>
                </a:extLst>
              </p:cNvPr>
              <p:cNvSpPr/>
              <p:nvPr/>
            </p:nvSpPr>
            <p:spPr>
              <a:xfrm>
                <a:off x="7070746" y="5524788"/>
                <a:ext cx="642203" cy="642204"/>
              </a:xfrm>
              <a:prstGeom prst="ellipse">
                <a:avLst/>
              </a:prstGeom>
              <a:noFill/>
              <a:ln w="6350" cap="flat" cmpd="sng" algn="ctr">
                <a:gradFill flip="none" rotWithShape="1">
                  <a:gsLst>
                    <a:gs pos="0">
                      <a:schemeClr val="accent2">
                        <a:alpha val="58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ker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9423919" y="1474238"/>
            <a:ext cx="2649894" cy="2239346"/>
          </a:xfrm>
          <a:prstGeom prst="ellipse">
            <a:avLst/>
          </a:prstGeom>
          <a:gradFill flip="none" rotWithShape="1">
            <a:gsLst>
              <a:gs pos="100000">
                <a:srgbClr val="B4F6EA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gradFill>
              <a:gsLst>
                <a:gs pos="75000">
                  <a:srgbClr val="A2F5E7"/>
                </a:gs>
                <a:gs pos="100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bevel/>
          </a:ln>
          <a:effectLst>
            <a:reflection blurRad="1270000" endPos="6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 descr="049fd17b-971b-45a3-9851-c43d4a6b7bf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谢谢观看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9ab76af-3da0-4733-a372-9ba99b38efc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第一章：AI概述</a:t>
            </a:r>
            <a:endParaRPr lang="en-US" dirty="0"/>
          </a:p>
        </p:txBody>
      </p:sp>
      <p:sp>
        <p:nvSpPr>
          <p:cNvPr id="3" name="文本占位符 2" descr="3912d636-136a-49bf-b0d5-52c84464ba8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了解AI的基本概念与发展历程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AI的定义</a:t>
            </a:r>
            <a:endParaRPr lang="en-US" dirty="0"/>
          </a:p>
        </p:txBody>
      </p:sp>
      <p:grpSp>
        <p:nvGrpSpPr>
          <p:cNvPr id="35" name="a6bec817-0a16-456a-8f32-2dc0b270d73b.source.4.zh-Hans.pptx" descr="1e80057e-6349-450d-8d6b-11363767e61a">
            <a:extLst>
              <a:ext uri="{FF2B5EF4-FFF2-40B4-BE49-F238E27FC236}">
                <a16:creationId xmlns:a16="http://schemas.microsoft.com/office/drawing/2014/main" xmlns="" id="{A5F27775-8110-0EDE-C684-D18CB0913FBE}"/>
              </a:ext>
            </a:extLst>
          </p:cNvPr>
          <p:cNvGrpSpPr/>
          <p:nvPr/>
        </p:nvGrpSpPr>
        <p:grpSpPr>
          <a:xfrm>
            <a:off x="481173" y="1713034"/>
            <a:ext cx="11216954" cy="3838332"/>
            <a:chOff x="481173" y="1713034"/>
            <a:chExt cx="11216954" cy="3838332"/>
          </a:xfrm>
        </p:grpSpPr>
        <p:sp>
          <p:nvSpPr>
            <p:cNvPr id="11" name="Title" descr="126ba057-2d79-4fef-a2db-0b4a7bf33a48">
              <a:extLst>
                <a:ext uri="{FF2B5EF4-FFF2-40B4-BE49-F238E27FC236}">
                  <a16:creationId xmlns:a16="http://schemas.microsoft.com/office/drawing/2014/main" xmlns="" id="{3AD533FB-411D-0F3B-6CA3-68752350D528}"/>
                </a:ext>
              </a:extLst>
            </p:cNvPr>
            <p:cNvSpPr/>
            <p:nvPr/>
          </p:nvSpPr>
          <p:spPr>
            <a:xfrm>
              <a:off x="4457721" y="2036240"/>
              <a:ext cx="3256907" cy="3256907"/>
            </a:xfrm>
            <a:prstGeom prst="ellipse">
              <a:avLst/>
            </a:prstGeom>
            <a:solidFill>
              <a:schemeClr val="accent1"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1"/>
                  </a:solidFill>
                </a:rPr>
                <a:t>明确AI的内涵与外延</a:t>
              </a:r>
              <a:endParaRPr lang="en-US" dirty="0"/>
            </a:p>
          </p:txBody>
        </p:sp>
        <p:sp>
          <p:nvSpPr>
            <p:cNvPr id="7" name="弧形 6" descr="f4abe39f-4534-483a-bb1a-6d4458e66c3b">
              <a:extLst>
                <a:ext uri="{FF2B5EF4-FFF2-40B4-BE49-F238E27FC236}">
                  <a16:creationId xmlns:a16="http://schemas.microsoft.com/office/drawing/2014/main" xmlns="" id="{23121D3D-E70F-26C0-4B39-D356FF45AAB9}"/>
                </a:ext>
              </a:extLst>
            </p:cNvPr>
            <p:cNvSpPr/>
            <p:nvPr/>
          </p:nvSpPr>
          <p:spPr>
            <a:xfrm>
              <a:off x="4356165" y="1934687"/>
              <a:ext cx="3460016" cy="3460014"/>
            </a:xfrm>
            <a:prstGeom prst="arc">
              <a:avLst>
                <a:gd name="adj1" fmla="val 14956176"/>
                <a:gd name="adj2" fmla="val 9171721"/>
              </a:avLst>
            </a:prstGeom>
            <a:ln>
              <a:solidFill>
                <a:schemeClr val="accent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弧形 7" descr="3b45808a-1c09-4045-acfd-4d4da8069393">
              <a:extLst>
                <a:ext uri="{FF2B5EF4-FFF2-40B4-BE49-F238E27FC236}">
                  <a16:creationId xmlns:a16="http://schemas.microsoft.com/office/drawing/2014/main" xmlns="" id="{F5AF8275-7C84-4A1D-3612-BE470B5607F7}"/>
                </a:ext>
              </a:extLst>
            </p:cNvPr>
            <p:cNvSpPr/>
            <p:nvPr/>
          </p:nvSpPr>
          <p:spPr>
            <a:xfrm>
              <a:off x="4227109" y="1805631"/>
              <a:ext cx="3718128" cy="3718126"/>
            </a:xfrm>
            <a:prstGeom prst="arc">
              <a:avLst>
                <a:gd name="adj1" fmla="val 13094451"/>
                <a:gd name="adj2" fmla="val 1739698"/>
              </a:avLst>
            </a:prstGeom>
            <a:ln>
              <a:solidFill>
                <a:schemeClr val="accent2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 descr="7cc8f628-f3dc-4a5b-9425-468e52f5cb07">
              <a:extLst>
                <a:ext uri="{FF2B5EF4-FFF2-40B4-BE49-F238E27FC236}">
                  <a16:creationId xmlns:a16="http://schemas.microsoft.com/office/drawing/2014/main" xmlns="" id="{95C3C47E-DE92-D27A-D239-029EEE58A9C8}"/>
                </a:ext>
              </a:extLst>
            </p:cNvPr>
            <p:cNvSpPr/>
            <p:nvPr/>
          </p:nvSpPr>
          <p:spPr>
            <a:xfrm>
              <a:off x="4592423" y="2440311"/>
              <a:ext cx="109779" cy="10977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 descr="78e0e942-38b2-4aef-bee5-5bf8bf847de0">
              <a:extLst>
                <a:ext uri="{FF2B5EF4-FFF2-40B4-BE49-F238E27FC236}">
                  <a16:creationId xmlns:a16="http://schemas.microsoft.com/office/drawing/2014/main" xmlns="" id="{5A4AEBBC-BEE2-021B-ADE2-50BADDEC617E}"/>
                </a:ext>
              </a:extLst>
            </p:cNvPr>
            <p:cNvSpPr/>
            <p:nvPr/>
          </p:nvSpPr>
          <p:spPr>
            <a:xfrm>
              <a:off x="7653920" y="4527454"/>
              <a:ext cx="109779" cy="10977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组合 32" descr="61a18add-e189-4f75-b199-933559319449">
              <a:extLst>
                <a:ext uri="{FF2B5EF4-FFF2-40B4-BE49-F238E27FC236}">
                  <a16:creationId xmlns:a16="http://schemas.microsoft.com/office/drawing/2014/main" xmlns="" id="{B9C97BEB-3DD8-0652-B24F-D02F33F36E88}"/>
                </a:ext>
              </a:extLst>
            </p:cNvPr>
            <p:cNvGrpSpPr/>
            <p:nvPr/>
          </p:nvGrpSpPr>
          <p:grpSpPr>
            <a:xfrm>
              <a:off x="481173" y="1713034"/>
              <a:ext cx="3673394" cy="1713053"/>
              <a:chOff x="481173" y="1713034"/>
              <a:chExt cx="3673394" cy="1713053"/>
            </a:xfrm>
          </p:grpSpPr>
          <p:sp>
            <p:nvSpPr>
              <p:cNvPr id="5" name="ComponentBackground1" descr="36da6850-6154-4877-992c-246a521750f0">
                <a:extLst>
                  <a:ext uri="{FF2B5EF4-FFF2-40B4-BE49-F238E27FC236}">
                    <a16:creationId xmlns:a16="http://schemas.microsoft.com/office/drawing/2014/main" xmlns="" id="{6A15D596-E518-ABC5-6DC5-7545E9DC33D0}"/>
                  </a:ext>
                </a:extLst>
              </p:cNvPr>
              <p:cNvSpPr/>
              <p:nvPr/>
            </p:nvSpPr>
            <p:spPr>
              <a:xfrm flipH="1">
                <a:off x="656923" y="1713034"/>
                <a:ext cx="3497644" cy="1713053"/>
              </a:xfrm>
              <a:prstGeom prst="parallelogram">
                <a:avLst/>
              </a:prstGeom>
              <a:gradFill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Bullet1" descr="0c08cc63-7689-4c5b-bdd8-41a218ab017f">
                <a:extLst>
                  <a:ext uri="{FF2B5EF4-FFF2-40B4-BE49-F238E27FC236}">
                    <a16:creationId xmlns:a16="http://schemas.microsoft.com/office/drawing/2014/main" xmlns="" id="{006C36A1-B452-D476-344C-FE0DEFE8AD3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13439" y="1855609"/>
                <a:ext cx="2858425" cy="654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AI的概念</a:t>
                </a:r>
                <a:endParaRPr lang="en-US" dirty="0"/>
              </a:p>
            </p:txBody>
          </p:sp>
          <p:sp>
            <p:nvSpPr>
              <p:cNvPr id="13" name="Text1" descr="552a9215-b3b0-4236-8c62-3aca4130bc4e">
                <a:extLst>
                  <a:ext uri="{FF2B5EF4-FFF2-40B4-BE49-F238E27FC236}">
                    <a16:creationId xmlns:a16="http://schemas.microsoft.com/office/drawing/2014/main" xmlns="" id="{755AF77F-7F36-0471-A5C5-65C64A4B75AE}"/>
                  </a:ext>
                </a:extLst>
              </p:cNvPr>
              <p:cNvSpPr/>
              <p:nvPr/>
            </p:nvSpPr>
            <p:spPr>
              <a:xfrm>
                <a:off x="1113439" y="2510484"/>
                <a:ext cx="2858419" cy="7879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人工智能是计算机科学的一个分支，通过计算机和算法来模拟、延伸和扩展人的智能。</a:t>
                </a:r>
                <a:endParaRPr lang="en-US" dirty="0"/>
              </a:p>
            </p:txBody>
          </p:sp>
          <p:sp>
            <p:nvSpPr>
              <p:cNvPr id="23" name="Shape1" descr="93d83240-1b1c-42ef-83c1-0e627fcbf888">
                <a:extLst>
                  <a:ext uri="{FF2B5EF4-FFF2-40B4-BE49-F238E27FC236}">
                    <a16:creationId xmlns:a16="http://schemas.microsoft.com/office/drawing/2014/main" xmlns="" id="{F0B7EBF8-CFD8-19E3-38C2-A07E6B0A64A8}"/>
                  </a:ext>
                </a:extLst>
              </p:cNvPr>
              <p:cNvSpPr/>
              <p:nvPr/>
            </p:nvSpPr>
            <p:spPr>
              <a:xfrm flipH="1">
                <a:off x="481173" y="1713034"/>
                <a:ext cx="521254" cy="1713053"/>
              </a:xfrm>
              <a:prstGeom prst="parallelogram">
                <a:avLst>
                  <a:gd name="adj" fmla="val 78832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 descr="e6998f78-c420-4b41-bae5-6bf71180b003">
              <a:extLst>
                <a:ext uri="{FF2B5EF4-FFF2-40B4-BE49-F238E27FC236}">
                  <a16:creationId xmlns:a16="http://schemas.microsoft.com/office/drawing/2014/main" xmlns="" id="{9B60E135-E9A9-1CA6-0C3D-615B067A2D10}"/>
                </a:ext>
              </a:extLst>
            </p:cNvPr>
            <p:cNvGrpSpPr/>
            <p:nvPr/>
          </p:nvGrpSpPr>
          <p:grpSpPr>
            <a:xfrm>
              <a:off x="8017780" y="1713034"/>
              <a:ext cx="3680347" cy="1713053"/>
              <a:chOff x="8017780" y="1713034"/>
              <a:chExt cx="3680347" cy="1713053"/>
            </a:xfrm>
          </p:grpSpPr>
          <p:sp>
            <p:nvSpPr>
              <p:cNvPr id="3" name="ComponentBackground2" descr="ddb60ab1-fd46-437b-8eeb-3a1d668afaae">
                <a:extLst>
                  <a:ext uri="{FF2B5EF4-FFF2-40B4-BE49-F238E27FC236}">
                    <a16:creationId xmlns:a16="http://schemas.microsoft.com/office/drawing/2014/main" xmlns="" id="{166B4302-3216-E505-8406-EE3B267CCF63}"/>
                  </a:ext>
                </a:extLst>
              </p:cNvPr>
              <p:cNvSpPr/>
              <p:nvPr/>
            </p:nvSpPr>
            <p:spPr>
              <a:xfrm>
                <a:off x="8017780" y="1713034"/>
                <a:ext cx="3497644" cy="1713053"/>
              </a:xfrm>
              <a:prstGeom prst="parallelogram">
                <a:avLst/>
              </a:prstGeom>
              <a:gradFill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alpha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Bullet2" descr="2ebfcd42-81ad-4d35-b571-6e295ac535de">
                <a:extLst>
                  <a:ext uri="{FF2B5EF4-FFF2-40B4-BE49-F238E27FC236}">
                    <a16:creationId xmlns:a16="http://schemas.microsoft.com/office/drawing/2014/main" xmlns="" id="{D2E53AC2-0DEE-D40F-059E-D88F8B7DF02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00482" y="1855609"/>
                <a:ext cx="2858425" cy="654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AI的目标</a:t>
                </a:r>
                <a:endParaRPr lang="en-US" dirty="0"/>
              </a:p>
            </p:txBody>
          </p:sp>
          <p:sp>
            <p:nvSpPr>
              <p:cNvPr id="17" name="Text2" descr="f850ff92-f64b-4203-aa98-333383297a4f">
                <a:extLst>
                  <a:ext uri="{FF2B5EF4-FFF2-40B4-BE49-F238E27FC236}">
                    <a16:creationId xmlns:a16="http://schemas.microsoft.com/office/drawing/2014/main" xmlns="" id="{EC335B50-FA72-D8C7-8648-69C29292A63C}"/>
                  </a:ext>
                </a:extLst>
              </p:cNvPr>
              <p:cNvSpPr/>
              <p:nvPr/>
            </p:nvSpPr>
            <p:spPr>
              <a:xfrm>
                <a:off x="8200482" y="2510484"/>
                <a:ext cx="2858419" cy="7879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其目标是让计算机具备像人一样的思考、学习和决策能力，为人类生活和工作带来便利。</a:t>
                </a:r>
                <a:endParaRPr lang="en-US" dirty="0"/>
              </a:p>
            </p:txBody>
          </p:sp>
          <p:sp>
            <p:nvSpPr>
              <p:cNvPr id="21" name="Shape2" descr="8737e584-3ce5-498d-9551-97e5640a80f7">
                <a:extLst>
                  <a:ext uri="{FF2B5EF4-FFF2-40B4-BE49-F238E27FC236}">
                    <a16:creationId xmlns:a16="http://schemas.microsoft.com/office/drawing/2014/main" xmlns="" id="{BC8DD8E6-5642-D679-85BD-51CFB24A0DFF}"/>
                  </a:ext>
                </a:extLst>
              </p:cNvPr>
              <p:cNvSpPr/>
              <p:nvPr/>
            </p:nvSpPr>
            <p:spPr>
              <a:xfrm>
                <a:off x="11176873" y="1713034"/>
                <a:ext cx="521254" cy="1713053"/>
              </a:xfrm>
              <a:prstGeom prst="parallelogram">
                <a:avLst>
                  <a:gd name="adj" fmla="val 7883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4" name="组合 33" descr="f3349671-be20-4d86-a71b-999e8d98a82c">
              <a:extLst>
                <a:ext uri="{FF2B5EF4-FFF2-40B4-BE49-F238E27FC236}">
                  <a16:creationId xmlns:a16="http://schemas.microsoft.com/office/drawing/2014/main" xmlns="" id="{998D0423-72D6-26BB-CB44-EE5816D6F879}"/>
                </a:ext>
              </a:extLst>
            </p:cNvPr>
            <p:cNvGrpSpPr/>
            <p:nvPr/>
          </p:nvGrpSpPr>
          <p:grpSpPr>
            <a:xfrm>
              <a:off x="481173" y="3838313"/>
              <a:ext cx="3673393" cy="1713053"/>
              <a:chOff x="481173" y="3838313"/>
              <a:chExt cx="3673393" cy="1713053"/>
            </a:xfrm>
          </p:grpSpPr>
          <p:sp>
            <p:nvSpPr>
              <p:cNvPr id="6" name="ComponentBackground3" descr="335139e9-94a4-4a14-8041-4dc0df685b74">
                <a:extLst>
                  <a:ext uri="{FF2B5EF4-FFF2-40B4-BE49-F238E27FC236}">
                    <a16:creationId xmlns:a16="http://schemas.microsoft.com/office/drawing/2014/main" xmlns="" id="{53BF4C19-455E-E98D-C12F-D4BC8E41F828}"/>
                  </a:ext>
                </a:extLst>
              </p:cNvPr>
              <p:cNvSpPr/>
              <p:nvPr/>
            </p:nvSpPr>
            <p:spPr>
              <a:xfrm flipH="1">
                <a:off x="656922" y="3838313"/>
                <a:ext cx="3497644" cy="1713053"/>
              </a:xfrm>
              <a:prstGeom prst="parallelogram">
                <a:avLst/>
              </a:prstGeom>
              <a:gradFill>
                <a:gsLst>
                  <a:gs pos="0">
                    <a:schemeClr val="accent3">
                      <a:alpha val="0"/>
                    </a:schemeClr>
                  </a:gs>
                  <a:gs pos="100000">
                    <a:schemeClr val="accent3">
                      <a:alpha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Bullet3" descr="2348fa5a-fda9-4d5c-a599-4de0bd9bb79d">
                <a:extLst>
                  <a:ext uri="{FF2B5EF4-FFF2-40B4-BE49-F238E27FC236}">
                    <a16:creationId xmlns:a16="http://schemas.microsoft.com/office/drawing/2014/main" xmlns="" id="{864B041D-75BE-6383-5E83-DA82EA54F0A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13439" y="3982358"/>
                <a:ext cx="2858425" cy="654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AI的研究领域</a:t>
                </a:r>
                <a:endParaRPr lang="en-US" dirty="0"/>
              </a:p>
            </p:txBody>
          </p:sp>
          <p:sp>
            <p:nvSpPr>
              <p:cNvPr id="15" name="Text3" descr="1458719c-c55d-447f-a920-f287d51d7da7">
                <a:extLst>
                  <a:ext uri="{FF2B5EF4-FFF2-40B4-BE49-F238E27FC236}">
                    <a16:creationId xmlns:a16="http://schemas.microsoft.com/office/drawing/2014/main" xmlns="" id="{3181E4BD-96A4-D9BF-748B-0C2522FCB5B2}"/>
                  </a:ext>
                </a:extLst>
              </p:cNvPr>
              <p:cNvSpPr/>
              <p:nvPr/>
            </p:nvSpPr>
            <p:spPr>
              <a:xfrm>
                <a:off x="1113439" y="4637233"/>
                <a:ext cx="2858419" cy="7879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涵盖机器学习、深度学习、自然语言处理等多个领域，不断拓展其应用范围。</a:t>
                </a:r>
                <a:endParaRPr lang="en-US" dirty="0"/>
              </a:p>
            </p:txBody>
          </p:sp>
          <p:sp>
            <p:nvSpPr>
              <p:cNvPr id="24" name="Shape3" descr="6c76c640-158a-4fcd-bd46-7004b3bf3d06">
                <a:extLst>
                  <a:ext uri="{FF2B5EF4-FFF2-40B4-BE49-F238E27FC236}">
                    <a16:creationId xmlns:a16="http://schemas.microsoft.com/office/drawing/2014/main" xmlns="" id="{6E02F4A1-E4ED-1E0D-3CB2-FB0AB0C67BFC}"/>
                  </a:ext>
                </a:extLst>
              </p:cNvPr>
              <p:cNvSpPr/>
              <p:nvPr/>
            </p:nvSpPr>
            <p:spPr>
              <a:xfrm flipH="1">
                <a:off x="481173" y="3838313"/>
                <a:ext cx="521254" cy="1713053"/>
              </a:xfrm>
              <a:prstGeom prst="parallelogram">
                <a:avLst>
                  <a:gd name="adj" fmla="val 7883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31" descr="a8364539-8750-4bad-9ae2-1c4c4508699d">
              <a:extLst>
                <a:ext uri="{FF2B5EF4-FFF2-40B4-BE49-F238E27FC236}">
                  <a16:creationId xmlns:a16="http://schemas.microsoft.com/office/drawing/2014/main" xmlns="" id="{FDE28213-B0B1-28C1-6408-D04AC05B7136}"/>
                </a:ext>
              </a:extLst>
            </p:cNvPr>
            <p:cNvGrpSpPr/>
            <p:nvPr/>
          </p:nvGrpSpPr>
          <p:grpSpPr>
            <a:xfrm>
              <a:off x="8017780" y="3838313"/>
              <a:ext cx="3680347" cy="1713053"/>
              <a:chOff x="8017780" y="3838313"/>
              <a:chExt cx="3680347" cy="1713053"/>
            </a:xfrm>
          </p:grpSpPr>
          <p:sp>
            <p:nvSpPr>
              <p:cNvPr id="4" name="ComponentBackground4" descr="e5f4744f-5124-4b20-b10b-6d55b9de4a0d">
                <a:extLst>
                  <a:ext uri="{FF2B5EF4-FFF2-40B4-BE49-F238E27FC236}">
                    <a16:creationId xmlns:a16="http://schemas.microsoft.com/office/drawing/2014/main" xmlns="" id="{998265D9-0505-3AD2-C28E-DE34808E752A}"/>
                  </a:ext>
                </a:extLst>
              </p:cNvPr>
              <p:cNvSpPr/>
              <p:nvPr/>
            </p:nvSpPr>
            <p:spPr>
              <a:xfrm>
                <a:off x="8017780" y="3838313"/>
                <a:ext cx="3497644" cy="1713053"/>
              </a:xfrm>
              <a:prstGeom prst="parallelogram">
                <a:avLst/>
              </a:prstGeom>
              <a:gradFill>
                <a:gsLst>
                  <a:gs pos="0">
                    <a:schemeClr val="accent4">
                      <a:alpha val="0"/>
                    </a:schemeClr>
                  </a:gs>
                  <a:gs pos="100000">
                    <a:schemeClr val="accent4">
                      <a:alpha val="5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Bullet4" descr="9da828d3-6d25-4595-b7b7-dffb21492562">
                <a:extLst>
                  <a:ext uri="{FF2B5EF4-FFF2-40B4-BE49-F238E27FC236}">
                    <a16:creationId xmlns:a16="http://schemas.microsoft.com/office/drawing/2014/main" xmlns="" id="{369D3159-4924-A6FE-5389-D6CFFA1D12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200482" y="3982358"/>
                <a:ext cx="2858425" cy="65487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AI的应用场景</a:t>
                </a:r>
                <a:endParaRPr lang="en-US" dirty="0"/>
              </a:p>
            </p:txBody>
          </p:sp>
          <p:sp>
            <p:nvSpPr>
              <p:cNvPr id="19" name="Text4" descr="d894853e-3152-4c4a-82ea-d5bdb7871485">
                <a:extLst>
                  <a:ext uri="{FF2B5EF4-FFF2-40B4-BE49-F238E27FC236}">
                    <a16:creationId xmlns:a16="http://schemas.microsoft.com/office/drawing/2014/main" xmlns="" id="{35E739D5-BF1A-DA48-1A2C-7639A8FA7937}"/>
                  </a:ext>
                </a:extLst>
              </p:cNvPr>
              <p:cNvSpPr/>
              <p:nvPr/>
            </p:nvSpPr>
            <p:spPr>
              <a:xfrm>
                <a:off x="8200482" y="4637233"/>
                <a:ext cx="2858419" cy="78790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lnSpc>
                    <a:spcPct val="120000"/>
                  </a:lnSpc>
                </a:pPr>
                <a:r>
                  <a:rPr kumimoji="1" lang="zh-CN" altLang="en-US" sz="12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在医疗、金融、交通等诸多行业都有广泛应用，助力各行业实现智能化升级。</a:t>
                </a:r>
                <a:endParaRPr lang="en-US" dirty="0"/>
              </a:p>
            </p:txBody>
          </p:sp>
          <p:sp>
            <p:nvSpPr>
              <p:cNvPr id="22" name="Shape4" descr="c01672dc-87a5-43d6-83a7-fc32196e67bb">
                <a:extLst>
                  <a:ext uri="{FF2B5EF4-FFF2-40B4-BE49-F238E27FC236}">
                    <a16:creationId xmlns:a16="http://schemas.microsoft.com/office/drawing/2014/main" xmlns="" id="{0C8C6727-6792-4708-8194-D68299BFF3A6}"/>
                  </a:ext>
                </a:extLst>
              </p:cNvPr>
              <p:cNvSpPr/>
              <p:nvPr/>
            </p:nvSpPr>
            <p:spPr>
              <a:xfrm>
                <a:off x="11176873" y="3838313"/>
                <a:ext cx="521254" cy="1713053"/>
              </a:xfrm>
              <a:prstGeom prst="parallelogram">
                <a:avLst>
                  <a:gd name="adj" fmla="val 78832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AI的发展历程</a:t>
            </a:r>
            <a:endParaRPr lang="en-US" dirty="0"/>
          </a:p>
        </p:txBody>
      </p:sp>
      <p:grpSp>
        <p:nvGrpSpPr>
          <p:cNvPr id="107" name="e75a130c-0e0d-4f3f-b2aa-734c68133a2a.source.4.zh-Hans.pptx" descr="96d556c1-e2cb-4bf4-88a5-7a7a6f3706d1">
            <a:extLst>
              <a:ext uri="{FF2B5EF4-FFF2-40B4-BE49-F238E27FC236}">
                <a16:creationId xmlns:a16="http://schemas.microsoft.com/office/drawing/2014/main" xmlns="" id="{4A0EED2B-D900-5526-A2D6-407116F49BFD}"/>
              </a:ext>
            </a:extLst>
          </p:cNvPr>
          <p:cNvGrpSpPr/>
          <p:nvPr/>
        </p:nvGrpSpPr>
        <p:grpSpPr>
          <a:xfrm>
            <a:off x="660399" y="1130300"/>
            <a:ext cx="10858501" cy="5003800"/>
            <a:chOff x="660399" y="1130300"/>
            <a:chExt cx="10858501" cy="5003800"/>
          </a:xfrm>
        </p:grpSpPr>
        <p:grpSp>
          <p:nvGrpSpPr>
            <p:cNvPr id="105" name="组合 104" descr="b1dfcf7f-ec54-4777-9ea1-e0119cc1aca5">
              <a:extLst>
                <a:ext uri="{FF2B5EF4-FFF2-40B4-BE49-F238E27FC236}">
                  <a16:creationId xmlns:a16="http://schemas.microsoft.com/office/drawing/2014/main" xmlns="" id="{BA66E053-A879-653E-E2C9-CC9ADFC63F9B}"/>
                </a:ext>
              </a:extLst>
            </p:cNvPr>
            <p:cNvGrpSpPr/>
            <p:nvPr/>
          </p:nvGrpSpPr>
          <p:grpSpPr>
            <a:xfrm>
              <a:off x="660399" y="1754998"/>
              <a:ext cx="10858501" cy="4379102"/>
              <a:chOff x="660399" y="1754998"/>
              <a:chExt cx="10858501" cy="4379102"/>
            </a:xfrm>
          </p:grpSpPr>
          <p:grpSp>
            <p:nvGrpSpPr>
              <p:cNvPr id="12" name="组合 11" descr="efbbc8b9-6da2-47b1-aab2-2a43771f4823">
                <a:extLst>
                  <a:ext uri="{FF2B5EF4-FFF2-40B4-BE49-F238E27FC236}">
                    <a16:creationId xmlns:a16="http://schemas.microsoft.com/office/drawing/2014/main" xmlns="" id="{F9F7B2FF-DBCA-1F73-7754-FA3A98967B0F}"/>
                  </a:ext>
                </a:extLst>
              </p:cNvPr>
              <p:cNvGrpSpPr/>
              <p:nvPr/>
            </p:nvGrpSpPr>
            <p:grpSpPr>
              <a:xfrm>
                <a:off x="4368800" y="2120301"/>
                <a:ext cx="3441700" cy="3441700"/>
                <a:chOff x="4311896" y="2374376"/>
                <a:chExt cx="3555514" cy="3555514"/>
              </a:xfrm>
            </p:grpSpPr>
            <p:sp>
              <p:nvSpPr>
                <p:cNvPr id="44" name="椭圆 43" descr="11a2f7de-5b9c-4a68-8400-c81c77f57f13">
                  <a:extLst>
                    <a:ext uri="{FF2B5EF4-FFF2-40B4-BE49-F238E27FC236}">
                      <a16:creationId xmlns:a16="http://schemas.microsoft.com/office/drawing/2014/main" xmlns="" id="{6D520204-F438-5628-6ED7-FD0BDBDE047F}"/>
                    </a:ext>
                  </a:extLst>
                </p:cNvPr>
                <p:cNvSpPr/>
                <p:nvPr/>
              </p:nvSpPr>
              <p:spPr>
                <a:xfrm>
                  <a:off x="4311896" y="2374376"/>
                  <a:ext cx="3555514" cy="3555514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alpha val="0"/>
                        <a:lumMod val="100000"/>
                      </a:schemeClr>
                    </a:gs>
                    <a:gs pos="100000">
                      <a:schemeClr val="accent1">
                        <a:alpha val="37000"/>
                      </a:schemeClr>
                    </a:gs>
                  </a:gsLst>
                  <a:lin ang="16200000" scaled="1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wrap="square" rtlCol="0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ker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椭圆 42" descr="25dff2b0-ba2b-4aa8-80ac-97912a8352b6">
                  <a:extLst>
                    <a:ext uri="{FF2B5EF4-FFF2-40B4-BE49-F238E27FC236}">
                      <a16:creationId xmlns:a16="http://schemas.microsoft.com/office/drawing/2014/main" xmlns="" id="{5F4E0D9A-DBBB-B7AD-F9A6-592B080DDC89}"/>
                    </a:ext>
                  </a:extLst>
                </p:cNvPr>
                <p:cNvSpPr/>
                <p:nvPr/>
              </p:nvSpPr>
              <p:spPr>
                <a:xfrm>
                  <a:off x="4735116" y="2797596"/>
                  <a:ext cx="2709074" cy="2709074"/>
                </a:xfrm>
                <a:prstGeom prst="ellipse">
                  <a:avLst/>
                </a:prstGeom>
                <a:gradFill flip="none" rotWithShape="1">
                  <a:gsLst>
                    <a:gs pos="18000">
                      <a:schemeClr val="accent2"/>
                    </a:gs>
                    <a:gs pos="79000">
                      <a:schemeClr val="accent1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42" name="users_167023" descr="cc2eaa4a-087d-49a7-88bc-8543935b6299">
                  <a:extLst>
                    <a:ext uri="{FF2B5EF4-FFF2-40B4-BE49-F238E27FC236}">
                      <a16:creationId xmlns:a16="http://schemas.microsoft.com/office/drawing/2014/main" xmlns="" id="{B42C20BD-A74A-6C1F-E866-B102F684FBD1}"/>
                    </a:ext>
                  </a:extLst>
                </p:cNvPr>
                <p:cNvSpPr/>
                <p:nvPr/>
              </p:nvSpPr>
              <p:spPr>
                <a:xfrm>
                  <a:off x="5557263" y="3687388"/>
                  <a:ext cx="1064780" cy="929491"/>
                </a:xfrm>
                <a:custGeom>
                  <a:avLst/>
                  <a:gdLst>
                    <a:gd name="connsiteX0" fmla="*/ 424975 w 608697"/>
                    <a:gd name="connsiteY0" fmla="*/ 168488 h 531358"/>
                    <a:gd name="connsiteX1" fmla="*/ 387604 w 608697"/>
                    <a:gd name="connsiteY1" fmla="*/ 205806 h 531358"/>
                    <a:gd name="connsiteX2" fmla="*/ 424975 w 608697"/>
                    <a:gd name="connsiteY2" fmla="*/ 243124 h 531358"/>
                    <a:gd name="connsiteX3" fmla="*/ 462346 w 608697"/>
                    <a:gd name="connsiteY3" fmla="*/ 205806 h 531358"/>
                    <a:gd name="connsiteX4" fmla="*/ 424975 w 608697"/>
                    <a:gd name="connsiteY4" fmla="*/ 168488 h 531358"/>
                    <a:gd name="connsiteX5" fmla="*/ 287947 w 608697"/>
                    <a:gd name="connsiteY5" fmla="*/ 168488 h 531358"/>
                    <a:gd name="connsiteX6" fmla="*/ 250576 w 608697"/>
                    <a:gd name="connsiteY6" fmla="*/ 205806 h 531358"/>
                    <a:gd name="connsiteX7" fmla="*/ 287947 w 608697"/>
                    <a:gd name="connsiteY7" fmla="*/ 243124 h 531358"/>
                    <a:gd name="connsiteX8" fmla="*/ 325318 w 608697"/>
                    <a:gd name="connsiteY8" fmla="*/ 205806 h 531358"/>
                    <a:gd name="connsiteX9" fmla="*/ 287947 w 608697"/>
                    <a:gd name="connsiteY9" fmla="*/ 168488 h 531358"/>
                    <a:gd name="connsiteX10" fmla="*/ 102356 w 608697"/>
                    <a:gd name="connsiteY10" fmla="*/ 121231 h 531358"/>
                    <a:gd name="connsiteX11" fmla="*/ 98850 w 608697"/>
                    <a:gd name="connsiteY11" fmla="*/ 127711 h 531358"/>
                    <a:gd name="connsiteX12" fmla="*/ 76842 w 608697"/>
                    <a:gd name="connsiteY12" fmla="*/ 217990 h 531358"/>
                    <a:gd name="connsiteX13" fmla="*/ 98850 w 608697"/>
                    <a:gd name="connsiteY13" fmla="*/ 308194 h 531358"/>
                    <a:gd name="connsiteX14" fmla="*/ 157488 w 608697"/>
                    <a:gd name="connsiteY14" fmla="*/ 380223 h 531358"/>
                    <a:gd name="connsiteX15" fmla="*/ 344668 w 608697"/>
                    <a:gd name="connsiteY15" fmla="*/ 444729 h 531358"/>
                    <a:gd name="connsiteX16" fmla="*/ 370257 w 608697"/>
                    <a:gd name="connsiteY16" fmla="*/ 443687 h 531358"/>
                    <a:gd name="connsiteX17" fmla="*/ 236717 w 608697"/>
                    <a:gd name="connsiteY17" fmla="*/ 477876 h 531358"/>
                    <a:gd name="connsiteX18" fmla="*/ 198072 w 608697"/>
                    <a:gd name="connsiteY18" fmla="*/ 475344 h 531358"/>
                    <a:gd name="connsiteX19" fmla="*/ 82437 w 608697"/>
                    <a:gd name="connsiteY19" fmla="*/ 531284 h 531358"/>
                    <a:gd name="connsiteX20" fmla="*/ 81542 w 608697"/>
                    <a:gd name="connsiteY20" fmla="*/ 531358 h 531358"/>
                    <a:gd name="connsiteX21" fmla="*/ 75051 w 608697"/>
                    <a:gd name="connsiteY21" fmla="*/ 527857 h 531358"/>
                    <a:gd name="connsiteX22" fmla="*/ 74753 w 608697"/>
                    <a:gd name="connsiteY22" fmla="*/ 519738 h 531358"/>
                    <a:gd name="connsiteX23" fmla="*/ 88778 w 608697"/>
                    <a:gd name="connsiteY23" fmla="*/ 435046 h 531358"/>
                    <a:gd name="connsiteX24" fmla="*/ 0 w 608697"/>
                    <a:gd name="connsiteY24" fmla="*/ 282198 h 531358"/>
                    <a:gd name="connsiteX25" fmla="*/ 102356 w 608697"/>
                    <a:gd name="connsiteY25" fmla="*/ 121231 h 531358"/>
                    <a:gd name="connsiteX26" fmla="*/ 356424 w 608697"/>
                    <a:gd name="connsiteY26" fmla="*/ 0 h 531358"/>
                    <a:gd name="connsiteX27" fmla="*/ 608697 w 608697"/>
                    <a:gd name="connsiteY27" fmla="*/ 211244 h 531358"/>
                    <a:gd name="connsiteX28" fmla="*/ 518290 w 608697"/>
                    <a:gd name="connsiteY28" fmla="*/ 373401 h 531358"/>
                    <a:gd name="connsiteX29" fmla="*/ 531941 w 608697"/>
                    <a:gd name="connsiteY29" fmla="*/ 441109 h 531358"/>
                    <a:gd name="connsiteX30" fmla="*/ 531120 w 608697"/>
                    <a:gd name="connsiteY30" fmla="*/ 465391 h 531358"/>
                    <a:gd name="connsiteX31" fmla="*/ 511577 w 608697"/>
                    <a:gd name="connsiteY31" fmla="*/ 475894 h 531358"/>
                    <a:gd name="connsiteX32" fmla="*/ 509041 w 608697"/>
                    <a:gd name="connsiteY32" fmla="*/ 475745 h 531358"/>
                    <a:gd name="connsiteX33" fmla="*/ 391408 w 608697"/>
                    <a:gd name="connsiteY33" fmla="*/ 420476 h 531358"/>
                    <a:gd name="connsiteX34" fmla="*/ 356424 w 608697"/>
                    <a:gd name="connsiteY34" fmla="*/ 422487 h 531358"/>
                    <a:gd name="connsiteX35" fmla="*/ 104225 w 608697"/>
                    <a:gd name="connsiteY35" fmla="*/ 211244 h 531358"/>
                    <a:gd name="connsiteX36" fmla="*/ 356424 w 608697"/>
                    <a:gd name="connsiteY36" fmla="*/ 0 h 5313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08697" h="531358">
                      <a:moveTo>
                        <a:pt x="424975" y="168488"/>
                      </a:moveTo>
                      <a:cubicBezTo>
                        <a:pt x="404312" y="168488"/>
                        <a:pt x="387604" y="185248"/>
                        <a:pt x="387604" y="205806"/>
                      </a:cubicBezTo>
                      <a:cubicBezTo>
                        <a:pt x="387604" y="226439"/>
                        <a:pt x="404312" y="243124"/>
                        <a:pt x="424975" y="243124"/>
                      </a:cubicBezTo>
                      <a:cubicBezTo>
                        <a:pt x="445562" y="243124"/>
                        <a:pt x="462346" y="226439"/>
                        <a:pt x="462346" y="205806"/>
                      </a:cubicBezTo>
                      <a:cubicBezTo>
                        <a:pt x="462346" y="185248"/>
                        <a:pt x="445637" y="168488"/>
                        <a:pt x="424975" y="168488"/>
                      </a:cubicBezTo>
                      <a:close/>
                      <a:moveTo>
                        <a:pt x="287947" y="168488"/>
                      </a:moveTo>
                      <a:cubicBezTo>
                        <a:pt x="267285" y="168488"/>
                        <a:pt x="250576" y="185248"/>
                        <a:pt x="250576" y="205806"/>
                      </a:cubicBezTo>
                      <a:cubicBezTo>
                        <a:pt x="250576" y="226439"/>
                        <a:pt x="267285" y="243124"/>
                        <a:pt x="287947" y="243124"/>
                      </a:cubicBezTo>
                      <a:cubicBezTo>
                        <a:pt x="308610" y="243124"/>
                        <a:pt x="325318" y="226439"/>
                        <a:pt x="325318" y="205806"/>
                      </a:cubicBezTo>
                      <a:cubicBezTo>
                        <a:pt x="325318" y="185248"/>
                        <a:pt x="308610" y="168488"/>
                        <a:pt x="287947" y="168488"/>
                      </a:cubicBezTo>
                      <a:close/>
                      <a:moveTo>
                        <a:pt x="102356" y="121231"/>
                      </a:moveTo>
                      <a:cubicBezTo>
                        <a:pt x="101162" y="123317"/>
                        <a:pt x="99969" y="125477"/>
                        <a:pt x="98850" y="127711"/>
                      </a:cubicBezTo>
                      <a:cubicBezTo>
                        <a:pt x="84227" y="156240"/>
                        <a:pt x="76842" y="186631"/>
                        <a:pt x="76842" y="217990"/>
                      </a:cubicBezTo>
                      <a:cubicBezTo>
                        <a:pt x="76842" y="249275"/>
                        <a:pt x="84227" y="279666"/>
                        <a:pt x="98850" y="308194"/>
                      </a:cubicBezTo>
                      <a:cubicBezTo>
                        <a:pt x="112726" y="335308"/>
                        <a:pt x="132496" y="359516"/>
                        <a:pt x="157488" y="380223"/>
                      </a:cubicBezTo>
                      <a:cubicBezTo>
                        <a:pt x="207845" y="421787"/>
                        <a:pt x="274317" y="444729"/>
                        <a:pt x="344668" y="444729"/>
                      </a:cubicBezTo>
                      <a:cubicBezTo>
                        <a:pt x="353173" y="444729"/>
                        <a:pt x="361752" y="444357"/>
                        <a:pt x="370257" y="443687"/>
                      </a:cubicBezTo>
                      <a:cubicBezTo>
                        <a:pt x="332209" y="465288"/>
                        <a:pt x="286254" y="477876"/>
                        <a:pt x="236717" y="477876"/>
                      </a:cubicBezTo>
                      <a:cubicBezTo>
                        <a:pt x="223736" y="477876"/>
                        <a:pt x="210755" y="477057"/>
                        <a:pt x="198072" y="475344"/>
                      </a:cubicBezTo>
                      <a:cubicBezTo>
                        <a:pt x="160397" y="499478"/>
                        <a:pt x="110637" y="528155"/>
                        <a:pt x="82437" y="531284"/>
                      </a:cubicBezTo>
                      <a:cubicBezTo>
                        <a:pt x="82138" y="531358"/>
                        <a:pt x="81840" y="531358"/>
                        <a:pt x="81542" y="531358"/>
                      </a:cubicBezTo>
                      <a:cubicBezTo>
                        <a:pt x="78930" y="531358"/>
                        <a:pt x="76469" y="530017"/>
                        <a:pt x="75051" y="527857"/>
                      </a:cubicBezTo>
                      <a:cubicBezTo>
                        <a:pt x="73410" y="525399"/>
                        <a:pt x="73335" y="522271"/>
                        <a:pt x="74753" y="519738"/>
                      </a:cubicBezTo>
                      <a:cubicBezTo>
                        <a:pt x="75051" y="519291"/>
                        <a:pt x="99223" y="476014"/>
                        <a:pt x="88778" y="435046"/>
                      </a:cubicBezTo>
                      <a:cubicBezTo>
                        <a:pt x="32303" y="397653"/>
                        <a:pt x="0" y="342160"/>
                        <a:pt x="0" y="282198"/>
                      </a:cubicBezTo>
                      <a:cubicBezTo>
                        <a:pt x="0" y="215532"/>
                        <a:pt x="40584" y="156538"/>
                        <a:pt x="102356" y="121231"/>
                      </a:cubicBezTo>
                      <a:close/>
                      <a:moveTo>
                        <a:pt x="356424" y="0"/>
                      </a:moveTo>
                      <a:cubicBezTo>
                        <a:pt x="495540" y="0"/>
                        <a:pt x="608697" y="94747"/>
                        <a:pt x="608697" y="211244"/>
                      </a:cubicBezTo>
                      <a:cubicBezTo>
                        <a:pt x="608697" y="274408"/>
                        <a:pt x="575802" y="333178"/>
                        <a:pt x="518290" y="373401"/>
                      </a:cubicBezTo>
                      <a:cubicBezTo>
                        <a:pt x="512845" y="406324"/>
                        <a:pt x="531717" y="440811"/>
                        <a:pt x="531941" y="441109"/>
                      </a:cubicBezTo>
                      <a:cubicBezTo>
                        <a:pt x="536267" y="448781"/>
                        <a:pt x="535969" y="458092"/>
                        <a:pt x="531120" y="465391"/>
                      </a:cubicBezTo>
                      <a:cubicBezTo>
                        <a:pt x="526794" y="472021"/>
                        <a:pt x="519484" y="475894"/>
                        <a:pt x="511577" y="475894"/>
                      </a:cubicBezTo>
                      <a:cubicBezTo>
                        <a:pt x="510756" y="475894"/>
                        <a:pt x="509936" y="475894"/>
                        <a:pt x="509041" y="475745"/>
                      </a:cubicBezTo>
                      <a:cubicBezTo>
                        <a:pt x="484574" y="473064"/>
                        <a:pt x="444966" y="454442"/>
                        <a:pt x="391408" y="420476"/>
                      </a:cubicBezTo>
                      <a:cubicBezTo>
                        <a:pt x="379920" y="421817"/>
                        <a:pt x="368135" y="422487"/>
                        <a:pt x="356424" y="422487"/>
                      </a:cubicBezTo>
                      <a:cubicBezTo>
                        <a:pt x="217382" y="422487"/>
                        <a:pt x="104225" y="327741"/>
                        <a:pt x="104225" y="211244"/>
                      </a:cubicBezTo>
                      <a:cubicBezTo>
                        <a:pt x="104225" y="94747"/>
                        <a:pt x="217382" y="0"/>
                        <a:pt x="35642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组合 87" descr="eb90ad98-4696-485e-b9db-b0dcad1e583e">
                <a:extLst>
                  <a:ext uri="{FF2B5EF4-FFF2-40B4-BE49-F238E27FC236}">
                    <a16:creationId xmlns:a16="http://schemas.microsoft.com/office/drawing/2014/main" xmlns="" id="{FE301441-5038-91DB-BF7B-E3A7114822B1}"/>
                  </a:ext>
                </a:extLst>
              </p:cNvPr>
              <p:cNvGrpSpPr/>
              <p:nvPr/>
            </p:nvGrpSpPr>
            <p:grpSpPr>
              <a:xfrm>
                <a:off x="660399" y="1754998"/>
                <a:ext cx="4371030" cy="1808551"/>
                <a:chOff x="660399" y="1754998"/>
                <a:chExt cx="4371030" cy="1808551"/>
              </a:xfrm>
            </p:grpSpPr>
            <p:grpSp>
              <p:nvGrpSpPr>
                <p:cNvPr id="15" name="组合 14" descr="dcc4df14-6af4-4ba1-8dce-5d950dccdcd5">
                  <a:extLst>
                    <a:ext uri="{FF2B5EF4-FFF2-40B4-BE49-F238E27FC236}">
                      <a16:creationId xmlns:a16="http://schemas.microsoft.com/office/drawing/2014/main" xmlns="" id="{EBA5E23E-86A5-6E1D-045D-9A52DFB6F087}"/>
                    </a:ext>
                  </a:extLst>
                </p:cNvPr>
                <p:cNvGrpSpPr/>
                <p:nvPr/>
              </p:nvGrpSpPr>
              <p:grpSpPr>
                <a:xfrm>
                  <a:off x="660399" y="1754998"/>
                  <a:ext cx="3327400" cy="1808551"/>
                  <a:chOff x="5872003" y="1392484"/>
                  <a:chExt cx="3878873" cy="1872717"/>
                </a:xfrm>
              </p:grpSpPr>
              <p:sp>
                <p:nvSpPr>
                  <p:cNvPr id="16" name="Bullet1" descr="0f0e398d-8b13-4448-8165-877022e8de06">
                    <a:extLst>
                      <a:ext uri="{FF2B5EF4-FFF2-40B4-BE49-F238E27FC236}">
                        <a16:creationId xmlns:a16="http://schemas.microsoft.com/office/drawing/2014/main" xmlns="" id="{F2DE5711-866D-B7E5-AB4B-C3E28FCCD1D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872003" y="1392484"/>
                    <a:ext cx="3878873" cy="8075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 anchor="b" anchorCtr="0">
                    <a:normAutofit/>
                  </a:bodyPr>
                  <a:lstStyle/>
                  <a:p>
                    <a:pPr marL="0" marR="0" lvl="0" indent="0" defTabSz="913765" rtl="0" eaLnBrk="1" fontAlgn="auto" latinLnBrk="0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Pct val="25000"/>
                      <a:buFontTx/>
                      <a:buNone/>
                      <a:defRPr/>
                    </a:pPr>
                    <a:r>
                      <a:rPr kumimoji="0" lang="zh-CN" altLang="en-US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起源阶段</a:t>
                    </a:r>
                    <a:endParaRPr lang="en-US" dirty="0"/>
                  </a:p>
                </p:txBody>
              </p:sp>
              <p:sp>
                <p:nvSpPr>
                  <p:cNvPr id="17" name="Text1" descr="a73c17a7-9fb2-416c-8971-09c16ff63f9d">
                    <a:extLst>
                      <a:ext uri="{FF2B5EF4-FFF2-40B4-BE49-F238E27FC236}">
                        <a16:creationId xmlns:a16="http://schemas.microsoft.com/office/drawing/2014/main" xmlns="" id="{E692FEEC-1589-C713-C963-915250535EE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872003" y="2200012"/>
                    <a:ext cx="3878873" cy="106518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defTabSz="913765" rtl="0" eaLnBrk="1" fontAlgn="auto" latinLnBrk="0" hangingPunct="1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Pct val="25000"/>
                      <a:buFontTx/>
                      <a:buNone/>
                      <a:defRPr/>
                    </a:pPr>
                    <a:r>
                      <a:rPr kumimoji="0" lang="zh-CN" altLang="en-US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从20世纪50年代开始，科学家们开始探索人工智能的可能性，开启了AI的起源之旅。</a:t>
                    </a:r>
                    <a:endParaRPr lang="en-US" dirty="0"/>
                  </a:p>
                </p:txBody>
              </p:sp>
            </p:grpSp>
            <p:grpSp>
              <p:nvGrpSpPr>
                <p:cNvPr id="33" name="组合 32" descr="a61d7683-f9f9-419e-88ea-c6ca56043702">
                  <a:extLst>
                    <a:ext uri="{FF2B5EF4-FFF2-40B4-BE49-F238E27FC236}">
                      <a16:creationId xmlns:a16="http://schemas.microsoft.com/office/drawing/2014/main" xmlns="" id="{B372DBF2-093F-1E78-AB98-EFBEE09BA009}"/>
                    </a:ext>
                  </a:extLst>
                </p:cNvPr>
                <p:cNvGrpSpPr/>
                <p:nvPr/>
              </p:nvGrpSpPr>
              <p:grpSpPr>
                <a:xfrm>
                  <a:off x="4144515" y="2105307"/>
                  <a:ext cx="886914" cy="886912"/>
                  <a:chOff x="4370041" y="1994639"/>
                  <a:chExt cx="960870" cy="960870"/>
                </a:xfrm>
              </p:grpSpPr>
              <p:sp>
                <p:nvSpPr>
                  <p:cNvPr id="32" name="IconBackground1" descr="cf4d4365-d0fb-46ff-a66d-367c7b9ef759">
                    <a:extLst>
                      <a:ext uri="{FF2B5EF4-FFF2-40B4-BE49-F238E27FC236}">
                        <a16:creationId xmlns:a16="http://schemas.microsoft.com/office/drawing/2014/main" xmlns="" id="{1CC4C81F-39A5-6750-DAB1-46AA3FA74D19}"/>
                      </a:ext>
                    </a:extLst>
                  </p:cNvPr>
                  <p:cNvSpPr/>
                  <p:nvPr/>
                </p:nvSpPr>
                <p:spPr>
                  <a:xfrm>
                    <a:off x="4370041" y="1994639"/>
                    <a:ext cx="960870" cy="960870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dash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 ker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19" name="Number1" descr="ad4cf7e0-ab9a-4a06-9f4e-debba2e38c06">
                    <a:extLst>
                      <a:ext uri="{FF2B5EF4-FFF2-40B4-BE49-F238E27FC236}">
                        <a16:creationId xmlns:a16="http://schemas.microsoft.com/office/drawing/2014/main" xmlns="" id="{70C74FD8-DF47-4A7B-00F0-693C8BF597AA}"/>
                      </a:ext>
                    </a:extLst>
                  </p:cNvPr>
                  <p:cNvSpPr/>
                  <p:nvPr/>
                </p:nvSpPr>
                <p:spPr>
                  <a:xfrm>
                    <a:off x="4493157" y="2122867"/>
                    <a:ext cx="714638" cy="714636"/>
                  </a:xfrm>
                  <a:prstGeom prst="ellipse">
                    <a:avLst/>
                  </a:prstGeom>
                  <a:gradFill flip="none" rotWithShape="1">
                    <a:gsLst>
                      <a:gs pos="80000">
                        <a:schemeClr val="accent1"/>
                      </a:gs>
                      <a:gs pos="0">
                        <a:schemeClr val="accent2"/>
                      </a:gs>
                    </a:gsLst>
                    <a:lin ang="2700000" scaled="1"/>
                    <a:tileRect/>
                  </a:gra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zh-CN" b="1" i="1" dirty="0">
                        <a:solidFill>
                          <a:srgbClr val="FFFFFF"/>
                        </a:solidFill>
                      </a:rPr>
                      <a:t>1</a:t>
                    </a:r>
                    <a:endParaRPr lang="zh-CN" altLang="en-US" b="1" i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89" name="组合 88" descr="79379d85-cc0d-4ae8-932b-32adecef38bf">
                <a:extLst>
                  <a:ext uri="{FF2B5EF4-FFF2-40B4-BE49-F238E27FC236}">
                    <a16:creationId xmlns:a16="http://schemas.microsoft.com/office/drawing/2014/main" xmlns="" id="{7DAADB71-3564-96B1-4A83-81ABFB865694}"/>
                  </a:ext>
                </a:extLst>
              </p:cNvPr>
              <p:cNvGrpSpPr/>
              <p:nvPr/>
            </p:nvGrpSpPr>
            <p:grpSpPr>
              <a:xfrm>
                <a:off x="660399" y="4325549"/>
                <a:ext cx="4371030" cy="1808551"/>
                <a:chOff x="660399" y="4325549"/>
                <a:chExt cx="4371030" cy="1808551"/>
              </a:xfrm>
            </p:grpSpPr>
            <p:grpSp>
              <p:nvGrpSpPr>
                <p:cNvPr id="82" name="组合 81" descr="09307b13-336c-4af9-9bbd-2077f214e023">
                  <a:extLst>
                    <a:ext uri="{FF2B5EF4-FFF2-40B4-BE49-F238E27FC236}">
                      <a16:creationId xmlns:a16="http://schemas.microsoft.com/office/drawing/2014/main" xmlns="" id="{BB5913F0-68A8-1556-08D3-809B89BFFCB3}"/>
                    </a:ext>
                  </a:extLst>
                </p:cNvPr>
                <p:cNvGrpSpPr/>
                <p:nvPr/>
              </p:nvGrpSpPr>
              <p:grpSpPr>
                <a:xfrm>
                  <a:off x="660399" y="4325549"/>
                  <a:ext cx="3327400" cy="1808551"/>
                  <a:chOff x="5872003" y="1392484"/>
                  <a:chExt cx="3878873" cy="1872717"/>
                </a:xfrm>
              </p:grpSpPr>
              <p:sp>
                <p:nvSpPr>
                  <p:cNvPr id="86" name="Bullet2" descr="52b69afb-0d99-4ac7-8e88-5445445afa7d">
                    <a:extLst>
                      <a:ext uri="{FF2B5EF4-FFF2-40B4-BE49-F238E27FC236}">
                        <a16:creationId xmlns:a16="http://schemas.microsoft.com/office/drawing/2014/main" xmlns="" id="{8F698B02-9AA3-C5F4-8E44-AF736F572CAF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872003" y="1392484"/>
                    <a:ext cx="3878873" cy="8075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 anchor="b" anchorCtr="0">
                    <a:normAutofit/>
                  </a:bodyPr>
                  <a:lstStyle/>
                  <a:p>
                    <a:pPr marL="0" marR="0" lvl="0" indent="0" defTabSz="913765" rtl="0" eaLnBrk="1" fontAlgn="auto" latinLnBrk="0" hangingPunct="1"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Pct val="25000"/>
                      <a:buFontTx/>
                      <a:buNone/>
                      <a:defRPr/>
                    </a:pPr>
                    <a:r>
                      <a:rPr kumimoji="0" lang="zh-CN" altLang="en-US" b="1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发展初期</a:t>
                    </a:r>
                    <a:endParaRPr lang="en-US" dirty="0"/>
                  </a:p>
                </p:txBody>
              </p:sp>
              <p:sp>
                <p:nvSpPr>
                  <p:cNvPr id="87" name="Text2" descr="814fd66f-da31-4c2a-ba3d-e47f0d3d7cc7">
                    <a:extLst>
                      <a:ext uri="{FF2B5EF4-FFF2-40B4-BE49-F238E27FC236}">
                        <a16:creationId xmlns:a16="http://schemas.microsoft.com/office/drawing/2014/main" xmlns="" id="{766B92D2-B477-DBE0-2CA7-9AE945B416E3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872003" y="2200012"/>
                    <a:ext cx="3878873" cy="106518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 anchor="t" anchorCtr="0">
                    <a:normAutofit/>
                  </a:bodyPr>
                  <a:lstStyle/>
                  <a:p>
                    <a:pPr marL="0" marR="0" lvl="0" indent="0" defTabSz="913765" rtl="0" eaLnBrk="1" fontAlgn="auto" latinLnBrk="0" hangingPunct="1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Pct val="25000"/>
                      <a:buFontTx/>
                      <a:buNone/>
                      <a:defRPr/>
                    </a:pPr>
                    <a:r>
                      <a:rPr kumimoji="0" lang="zh-CN" altLang="en-US" sz="12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Arial" panose="020B0604020202020204" pitchFamily="34" charset="0"/>
                      </a:rPr>
                      <a:t>这一阶段，AI取得了一些初步成果，如图像识别和语音识别等，但发展较为缓慢。</a:t>
                    </a:r>
                    <a:endParaRPr lang="en-US" dirty="0"/>
                  </a:p>
                </p:txBody>
              </p:sp>
            </p:grpSp>
            <p:grpSp>
              <p:nvGrpSpPr>
                <p:cNvPr id="83" name="组合 82" descr="457d71d1-2457-4ec8-a7d3-0d2d805f0c87">
                  <a:extLst>
                    <a:ext uri="{FF2B5EF4-FFF2-40B4-BE49-F238E27FC236}">
                      <a16:creationId xmlns:a16="http://schemas.microsoft.com/office/drawing/2014/main" xmlns="" id="{15DF5670-EF26-7D89-0D7B-C3D703BCEE97}"/>
                    </a:ext>
                  </a:extLst>
                </p:cNvPr>
                <p:cNvGrpSpPr/>
                <p:nvPr/>
              </p:nvGrpSpPr>
              <p:grpSpPr>
                <a:xfrm>
                  <a:off x="4144515" y="4675858"/>
                  <a:ext cx="886914" cy="886912"/>
                  <a:chOff x="4370041" y="1994639"/>
                  <a:chExt cx="960870" cy="960870"/>
                </a:xfrm>
              </p:grpSpPr>
              <p:sp>
                <p:nvSpPr>
                  <p:cNvPr id="84" name="IconBackground2" descr="9e5e5bb1-0868-4ea7-91c2-908dc4e22db9">
                    <a:extLst>
                      <a:ext uri="{FF2B5EF4-FFF2-40B4-BE49-F238E27FC236}">
                        <a16:creationId xmlns:a16="http://schemas.microsoft.com/office/drawing/2014/main" xmlns="" id="{72D8D1B5-D885-6BD2-B9FA-C3E1C1DC26DB}"/>
                      </a:ext>
                    </a:extLst>
                  </p:cNvPr>
                  <p:cNvSpPr/>
                  <p:nvPr/>
                </p:nvSpPr>
                <p:spPr>
                  <a:xfrm>
                    <a:off x="4370041" y="1994639"/>
                    <a:ext cx="960870" cy="960870"/>
                  </a:xfrm>
                  <a:prstGeom prst="ellipse">
                    <a:avLst/>
                  </a:prstGeom>
                  <a:noFill/>
                  <a:ln w="12700" cap="flat" cmpd="sng" algn="ctr">
                    <a:solidFill>
                      <a:schemeClr val="accent2"/>
                    </a:solidFill>
                    <a:prstDash val="dash"/>
                    <a:miter lim="800000"/>
                  </a:ln>
                  <a:effectLst/>
                </p:spPr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zh-CN" altLang="en-US" kern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5" name="Number2" descr="498f241d-53ca-4c06-a35d-a4329842ed09">
                    <a:extLst>
                      <a:ext uri="{FF2B5EF4-FFF2-40B4-BE49-F238E27FC236}">
                        <a16:creationId xmlns:a16="http://schemas.microsoft.com/office/drawing/2014/main" xmlns="" id="{C414F1D1-C089-5511-EFE4-E9BF042386DD}"/>
                      </a:ext>
                    </a:extLst>
                  </p:cNvPr>
                  <p:cNvSpPr/>
                  <p:nvPr/>
                </p:nvSpPr>
                <p:spPr>
                  <a:xfrm>
                    <a:off x="4493157" y="2122867"/>
                    <a:ext cx="714638" cy="714636"/>
                  </a:xfrm>
                  <a:prstGeom prst="ellipse">
                    <a:avLst/>
                  </a:prstGeom>
                  <a:gradFill flip="none" rotWithShape="1">
                    <a:gsLst>
                      <a:gs pos="80000">
                        <a:schemeClr val="accent1"/>
                      </a:gs>
                      <a:gs pos="0">
                        <a:schemeClr val="accent2"/>
                      </a:gs>
                    </a:gsLst>
                    <a:lin ang="2700000" scaled="1"/>
                    <a:tileRect/>
                  </a:gra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altLang="zh-CN" b="1" i="1" dirty="0">
                        <a:solidFill>
                          <a:srgbClr val="FFFFFF"/>
                        </a:solidFill>
                      </a:rPr>
                      <a:t>2</a:t>
                    </a:r>
                    <a:endParaRPr lang="zh-CN" altLang="en-US" b="1" i="1" dirty="0">
                      <a:solidFill>
                        <a:srgbClr val="FFFFFF"/>
                      </a:solidFill>
                    </a:endParaRPr>
                  </a:p>
                </p:txBody>
              </p:sp>
            </p:grpSp>
          </p:grpSp>
          <p:grpSp>
            <p:nvGrpSpPr>
              <p:cNvPr id="104" name="组合 103" descr="0a43686d-271c-4c78-90cc-675f4e5af144">
                <a:extLst>
                  <a:ext uri="{FF2B5EF4-FFF2-40B4-BE49-F238E27FC236}">
                    <a16:creationId xmlns:a16="http://schemas.microsoft.com/office/drawing/2014/main" xmlns="" id="{D1793FB5-3656-6978-D330-8AD37AF304BB}"/>
                  </a:ext>
                </a:extLst>
              </p:cNvPr>
              <p:cNvGrpSpPr/>
              <p:nvPr/>
            </p:nvGrpSpPr>
            <p:grpSpPr>
              <a:xfrm flipH="1">
                <a:off x="7147870" y="1754998"/>
                <a:ext cx="4371030" cy="4379102"/>
                <a:chOff x="7147870" y="1754998"/>
                <a:chExt cx="4371030" cy="4379102"/>
              </a:xfrm>
            </p:grpSpPr>
            <p:grpSp>
              <p:nvGrpSpPr>
                <p:cNvPr id="90" name="组合 89" descr="b2093235-b407-47c2-abc5-29bbf2c7bfd6">
                  <a:extLst>
                    <a:ext uri="{FF2B5EF4-FFF2-40B4-BE49-F238E27FC236}">
                      <a16:creationId xmlns:a16="http://schemas.microsoft.com/office/drawing/2014/main" xmlns="" id="{D7295432-A98B-B153-2A31-32105F51DD45}"/>
                    </a:ext>
                  </a:extLst>
                </p:cNvPr>
                <p:cNvGrpSpPr/>
                <p:nvPr/>
              </p:nvGrpSpPr>
              <p:grpSpPr>
                <a:xfrm>
                  <a:off x="7147870" y="1754998"/>
                  <a:ext cx="4371030" cy="1808551"/>
                  <a:chOff x="660399" y="1754998"/>
                  <a:chExt cx="4371030" cy="1808551"/>
                </a:xfrm>
              </p:grpSpPr>
              <p:grpSp>
                <p:nvGrpSpPr>
                  <p:cNvPr id="91" name="组合 90" descr="e0c1d098-7c2e-4e64-93bb-369ea0ed1831">
                    <a:extLst>
                      <a:ext uri="{FF2B5EF4-FFF2-40B4-BE49-F238E27FC236}">
                        <a16:creationId xmlns:a16="http://schemas.microsoft.com/office/drawing/2014/main" xmlns="" id="{94E1FD3D-396D-1C41-AA59-0CE4502D2073}"/>
                      </a:ext>
                    </a:extLst>
                  </p:cNvPr>
                  <p:cNvGrpSpPr/>
                  <p:nvPr/>
                </p:nvGrpSpPr>
                <p:grpSpPr>
                  <a:xfrm>
                    <a:off x="660399" y="1754998"/>
                    <a:ext cx="3327400" cy="1808551"/>
                    <a:chOff x="5872003" y="1392484"/>
                    <a:chExt cx="3878873" cy="1872717"/>
                  </a:xfrm>
                </p:grpSpPr>
                <p:sp>
                  <p:nvSpPr>
                    <p:cNvPr id="95" name="Bullet3" descr="715ec663-e633-4a84-b65c-c3b558b6c6af">
                      <a:extLst>
                        <a:ext uri="{FF2B5EF4-FFF2-40B4-BE49-F238E27FC236}">
                          <a16:creationId xmlns:a16="http://schemas.microsoft.com/office/drawing/2014/main" xmlns="" id="{A9AD057C-65F6-ABDF-072D-5E2BD7B8E44A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5872003" y="1392484"/>
                      <a:ext cx="3878873" cy="8075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440" tIns="45720" rIns="91440" bIns="45720" anchor="b" anchorCtr="0">
                      <a:normAutofit/>
                    </a:bodyPr>
                    <a:lstStyle/>
                    <a:p>
                      <a:pPr marL="0" marR="0" lvl="0" indent="0" algn="r" defTabSz="913765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defRPr/>
                      </a:pPr>
                      <a:r>
                        <a:rPr kumimoji="0" lang="zh-CN" altLang="en-US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突破阶段</a:t>
                      </a:r>
                      <a:endParaRPr lang="en-US" dirty="0"/>
                    </a:p>
                  </p:txBody>
                </p:sp>
                <p:sp>
                  <p:nvSpPr>
                    <p:cNvPr id="96" name="Text3" descr="e9ad7603-cc33-455f-b9ba-97a615c881a6">
                      <a:extLst>
                        <a:ext uri="{FF2B5EF4-FFF2-40B4-BE49-F238E27FC236}">
                          <a16:creationId xmlns:a16="http://schemas.microsoft.com/office/drawing/2014/main" xmlns="" id="{E588776B-6C3C-8810-3034-1BEB3ABCDF43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5872003" y="2200012"/>
                      <a:ext cx="3878873" cy="10651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440" tIns="45720" rIns="91440" bIns="45720" anchor="t" anchorCtr="0">
                      <a:normAutofit/>
                    </a:bodyPr>
                    <a:lstStyle/>
                    <a:p>
                      <a:pPr marL="0" marR="0" lvl="0" indent="0" algn="r" defTabSz="913765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defRPr/>
                      </a:pPr>
                      <a:r>
                        <a:rPr kumimoji="0" lang="zh-CN" alt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随着深度学习等技术的兴起，AI在多个领域取得了重大突破，应用范围不断扩大。</a:t>
                      </a:r>
                      <a:endParaRPr lang="en-US" dirty="0"/>
                    </a:p>
                  </p:txBody>
                </p:sp>
              </p:grpSp>
              <p:grpSp>
                <p:nvGrpSpPr>
                  <p:cNvPr id="92" name="组合 91" descr="62a9a9c6-6b64-44d2-8d81-2eddfd4ba1b2">
                    <a:extLst>
                      <a:ext uri="{FF2B5EF4-FFF2-40B4-BE49-F238E27FC236}">
                        <a16:creationId xmlns:a16="http://schemas.microsoft.com/office/drawing/2014/main" xmlns="" id="{B90E0106-8EA4-A9EA-3920-7E9B19986598}"/>
                      </a:ext>
                    </a:extLst>
                  </p:cNvPr>
                  <p:cNvGrpSpPr/>
                  <p:nvPr/>
                </p:nvGrpSpPr>
                <p:grpSpPr>
                  <a:xfrm>
                    <a:off x="4144515" y="2105307"/>
                    <a:ext cx="886914" cy="886912"/>
                    <a:chOff x="4370041" y="1994639"/>
                    <a:chExt cx="960870" cy="960870"/>
                  </a:xfrm>
                </p:grpSpPr>
                <p:sp>
                  <p:nvSpPr>
                    <p:cNvPr id="93" name="IconBackground3" descr="76febf98-4fe0-4e5e-9e8b-161d2984d315">
                      <a:extLst>
                        <a:ext uri="{FF2B5EF4-FFF2-40B4-BE49-F238E27FC236}">
                          <a16:creationId xmlns:a16="http://schemas.microsoft.com/office/drawing/2014/main" xmlns="" id="{4DBDC68E-3800-527F-78B0-9019CC1AB0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0041" y="1994639"/>
                      <a:ext cx="960870" cy="96087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chemeClr val="accent2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zh-CN" altLang="en-US" ker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94" name="Number3" descr="93b0fee9-22fa-45cc-beee-4f30fe077e62">
                      <a:extLst>
                        <a:ext uri="{FF2B5EF4-FFF2-40B4-BE49-F238E27FC236}">
                          <a16:creationId xmlns:a16="http://schemas.microsoft.com/office/drawing/2014/main" xmlns="" id="{75B3BF50-D632-040A-3DFC-F714712B02A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93157" y="2122867"/>
                      <a:ext cx="714638" cy="714636"/>
                    </a:xfrm>
                    <a:prstGeom prst="ellipse">
                      <a:avLst/>
                    </a:prstGeom>
                    <a:gradFill flip="none" rotWithShape="1">
                      <a:gsLst>
                        <a:gs pos="80000">
                          <a:schemeClr val="accent1"/>
                        </a:gs>
                        <a:gs pos="0">
                          <a:schemeClr val="accent2"/>
                        </a:gs>
                      </a:gsLst>
                      <a:lin ang="2700000" scaled="1"/>
                      <a:tileRect/>
                    </a:gra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b="1" i="1" dirty="0">
                          <a:solidFill>
                            <a:srgbClr val="FFFFFF"/>
                          </a:solidFill>
                        </a:rPr>
                        <a:t>3</a:t>
                      </a:r>
                      <a:endParaRPr lang="zh-CN" altLang="en-US" b="1" i="1" dirty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97" name="组合 96" descr="fbe7b05c-6fc8-4db6-9ae1-2656e7276e80">
                  <a:extLst>
                    <a:ext uri="{FF2B5EF4-FFF2-40B4-BE49-F238E27FC236}">
                      <a16:creationId xmlns:a16="http://schemas.microsoft.com/office/drawing/2014/main" xmlns="" id="{CF1CF47C-E1CD-FCA6-88FC-A68D653C1BC1}"/>
                    </a:ext>
                  </a:extLst>
                </p:cNvPr>
                <p:cNvGrpSpPr/>
                <p:nvPr/>
              </p:nvGrpSpPr>
              <p:grpSpPr>
                <a:xfrm>
                  <a:off x="7147870" y="4325549"/>
                  <a:ext cx="4371030" cy="1808551"/>
                  <a:chOff x="660399" y="4325549"/>
                  <a:chExt cx="4371030" cy="1808551"/>
                </a:xfrm>
              </p:grpSpPr>
              <p:grpSp>
                <p:nvGrpSpPr>
                  <p:cNvPr id="98" name="组合 97" descr="3ca11792-6c51-4283-b0d2-700afe3f0734">
                    <a:extLst>
                      <a:ext uri="{FF2B5EF4-FFF2-40B4-BE49-F238E27FC236}">
                        <a16:creationId xmlns:a16="http://schemas.microsoft.com/office/drawing/2014/main" xmlns="" id="{9AC5C8BB-0726-6C7E-228B-3A059C11B0D4}"/>
                      </a:ext>
                    </a:extLst>
                  </p:cNvPr>
                  <p:cNvGrpSpPr/>
                  <p:nvPr/>
                </p:nvGrpSpPr>
                <p:grpSpPr>
                  <a:xfrm>
                    <a:off x="660399" y="4325549"/>
                    <a:ext cx="3327400" cy="1808551"/>
                    <a:chOff x="5872003" y="1392484"/>
                    <a:chExt cx="3878873" cy="1872717"/>
                  </a:xfrm>
                </p:grpSpPr>
                <p:sp>
                  <p:nvSpPr>
                    <p:cNvPr id="102" name="Bullet4" descr="68bad9eb-e04b-4656-832e-7d2e1851fe79">
                      <a:extLst>
                        <a:ext uri="{FF2B5EF4-FFF2-40B4-BE49-F238E27FC236}">
                          <a16:creationId xmlns:a16="http://schemas.microsoft.com/office/drawing/2014/main" xmlns="" id="{0BA71DB5-8954-E0C5-69A0-F9E50A3B4491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5872003" y="1392484"/>
                      <a:ext cx="3878873" cy="80752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440" tIns="45720" rIns="91440" bIns="45720" anchor="b" anchorCtr="0">
                      <a:normAutofit/>
                    </a:bodyPr>
                    <a:lstStyle/>
                    <a:p>
                      <a:pPr marL="0" marR="0" lvl="0" indent="0" algn="r" defTabSz="913765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defRPr/>
                      </a:pPr>
                      <a:r>
                        <a:rPr kumimoji="0" lang="zh-CN" altLang="en-US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成熟阶段</a:t>
                      </a:r>
                      <a:endParaRPr lang="en-US" dirty="0"/>
                    </a:p>
                  </p:txBody>
                </p:sp>
                <p:sp>
                  <p:nvSpPr>
                    <p:cNvPr id="103" name="Text4" descr="5db146c1-3b71-486e-9f7b-652a542aa06d">
                      <a:extLst>
                        <a:ext uri="{FF2B5EF4-FFF2-40B4-BE49-F238E27FC236}">
                          <a16:creationId xmlns:a16="http://schemas.microsoft.com/office/drawing/2014/main" xmlns="" id="{0F8F81F6-F093-4773-E896-05C94F9F7668}"/>
                        </a:ext>
                      </a:extLst>
                    </p:cNvPr>
                    <p:cNvSpPr txBox="1">
                      <a:spLocks/>
                    </p:cNvSpPr>
                    <p:nvPr/>
                  </p:nvSpPr>
                  <p:spPr>
                    <a:xfrm>
                      <a:off x="5872003" y="2200012"/>
                      <a:ext cx="3878873" cy="106518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square" lIns="91440" tIns="45720" rIns="91440" bIns="45720" anchor="t" anchorCtr="0">
                      <a:normAutofit/>
                    </a:bodyPr>
                    <a:lstStyle/>
                    <a:p>
                      <a:pPr marL="0" marR="0" lvl="0" indent="0" algn="r" defTabSz="913765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defRPr/>
                      </a:pPr>
                      <a:r>
                        <a:rPr kumimoji="0" lang="zh-CN" altLang="en-US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如今，AI技术日益成熟，在众多行业中发挥着重要作用，推动着社会的智能化发展。</a:t>
                      </a:r>
                      <a:endParaRPr lang="en-US" dirty="0"/>
                    </a:p>
                  </p:txBody>
                </p:sp>
              </p:grpSp>
              <p:grpSp>
                <p:nvGrpSpPr>
                  <p:cNvPr id="99" name="组合 98" descr="885004e1-c3c0-4aad-a5e2-b15289551911">
                    <a:extLst>
                      <a:ext uri="{FF2B5EF4-FFF2-40B4-BE49-F238E27FC236}">
                        <a16:creationId xmlns:a16="http://schemas.microsoft.com/office/drawing/2014/main" xmlns="" id="{8440EE56-F14F-0ADD-3EFC-0324B1752986}"/>
                      </a:ext>
                    </a:extLst>
                  </p:cNvPr>
                  <p:cNvGrpSpPr/>
                  <p:nvPr/>
                </p:nvGrpSpPr>
                <p:grpSpPr>
                  <a:xfrm>
                    <a:off x="4144515" y="4675858"/>
                    <a:ext cx="886914" cy="886912"/>
                    <a:chOff x="4370041" y="1994639"/>
                    <a:chExt cx="960870" cy="960870"/>
                  </a:xfrm>
                </p:grpSpPr>
                <p:sp>
                  <p:nvSpPr>
                    <p:cNvPr id="100" name="IconBackground4" descr="f096ad36-9b18-4a15-8525-467411b9e9d1">
                      <a:extLst>
                        <a:ext uri="{FF2B5EF4-FFF2-40B4-BE49-F238E27FC236}">
                          <a16:creationId xmlns:a16="http://schemas.microsoft.com/office/drawing/2014/main" xmlns="" id="{6F151559-7858-8CAF-4C07-B5C39F39E5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70041" y="1994639"/>
                      <a:ext cx="960870" cy="96087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chemeClr val="accent2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zh-CN" altLang="en-US" kern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p:txBody>
                </p:sp>
                <p:sp>
                  <p:nvSpPr>
                    <p:cNvPr id="101" name="Number4" descr="9e7d82f1-5b30-4e3c-8174-806b7eec64f1">
                      <a:extLst>
                        <a:ext uri="{FF2B5EF4-FFF2-40B4-BE49-F238E27FC236}">
                          <a16:creationId xmlns:a16="http://schemas.microsoft.com/office/drawing/2014/main" xmlns="" id="{50DE89D8-FC56-0EC9-3928-26F0B3E0553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93157" y="2122867"/>
                      <a:ext cx="714638" cy="714636"/>
                    </a:xfrm>
                    <a:prstGeom prst="ellipse">
                      <a:avLst/>
                    </a:prstGeom>
                    <a:gradFill flip="none" rotWithShape="1">
                      <a:gsLst>
                        <a:gs pos="80000">
                          <a:schemeClr val="accent1"/>
                        </a:gs>
                        <a:gs pos="0">
                          <a:schemeClr val="accent2"/>
                        </a:gs>
                      </a:gsLst>
                      <a:lin ang="2700000" scaled="1"/>
                      <a:tileRect/>
                    </a:gradFill>
                    <a:ln w="12700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0" tIns="0" rIns="0" bIns="0"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r>
                        <a:rPr lang="en-US" altLang="zh-CN" b="1" i="1" dirty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zh-CN" altLang="en-US" b="1" i="1" dirty="0">
                        <a:solidFill>
                          <a:srgbClr val="FFFFFF"/>
                        </a:solidFill>
                      </a:endParaRPr>
                    </a:p>
                  </p:txBody>
                </p:sp>
              </p:grpSp>
            </p:grpSp>
          </p:grpSp>
        </p:grpSp>
        <p:sp>
          <p:nvSpPr>
            <p:cNvPr id="106" name="Title" descr="05c35095-2928-4b08-9bc7-5f88961608af">
              <a:extLst>
                <a:ext uri="{FF2B5EF4-FFF2-40B4-BE49-F238E27FC236}">
                  <a16:creationId xmlns:a16="http://schemas.microsoft.com/office/drawing/2014/main" xmlns="" id="{36A121DC-EE2F-1D31-1B65-5AD0F2D842C0}"/>
                </a:ext>
              </a:extLst>
            </p:cNvPr>
            <p:cNvSpPr txBox="1"/>
            <p:nvPr/>
          </p:nvSpPr>
          <p:spPr>
            <a:xfrm>
              <a:off x="660400" y="1130300"/>
              <a:ext cx="10858500" cy="666562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rmAutofit/>
            </a:bodyPr>
            <a:lstStyle/>
            <a:p>
              <a:pPr algn="ctr"/>
              <a:r>
                <a:rPr lang="zh-CN" altLang="en-US" sz="2400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回顾AI的演变过程</a:t>
              </a:r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AI的技术分类</a:t>
            </a:r>
            <a:endParaRPr lang="en-US" dirty="0"/>
          </a:p>
        </p:txBody>
      </p:sp>
      <p:grpSp>
        <p:nvGrpSpPr>
          <p:cNvPr id="7" name="9e976759-549c-4ed6-835d-b7094cdc1143.source.4.zh-Hans.pptx" descr="0aa88187-0f8b-43e6-94dd-caf383908fef">
            <a:extLst>
              <a:ext uri="{FF2B5EF4-FFF2-40B4-BE49-F238E27FC236}">
                <a16:creationId xmlns:a16="http://schemas.microsoft.com/office/drawing/2014/main" xmlns="" id="{EFF6C5CB-F84F-913D-585B-5A990098DB7D}"/>
              </a:ext>
            </a:extLst>
          </p:cNvPr>
          <p:cNvGrpSpPr/>
          <p:nvPr/>
        </p:nvGrpSpPr>
        <p:grpSpPr>
          <a:xfrm>
            <a:off x="660400" y="1266825"/>
            <a:ext cx="10858500" cy="4867275"/>
            <a:chOff x="660400" y="1266825"/>
            <a:chExt cx="10858500" cy="4867275"/>
          </a:xfrm>
        </p:grpSpPr>
        <p:sp>
          <p:nvSpPr>
            <p:cNvPr id="109" name="椭圆 108" descr="6e1419e0-cf9b-43aa-bf01-5fa4c254cca6">
              <a:extLst>
                <a:ext uri="{FF2B5EF4-FFF2-40B4-BE49-F238E27FC236}">
                  <a16:creationId xmlns:a16="http://schemas.microsoft.com/office/drawing/2014/main" xmlns="" id="{AAEC2BDC-B585-B304-E610-8C13A1246F25}"/>
                </a:ext>
              </a:extLst>
            </p:cNvPr>
            <p:cNvSpPr/>
            <p:nvPr/>
          </p:nvSpPr>
          <p:spPr>
            <a:xfrm>
              <a:off x="3724272" y="1266825"/>
              <a:ext cx="4730758" cy="4730750"/>
            </a:xfrm>
            <a:prstGeom prst="ellipse">
              <a:avLst/>
            </a:prstGeom>
            <a:noFill/>
            <a:ln w="25400" cap="flat">
              <a:solidFill>
                <a:schemeClr val="accent1">
                  <a:alpha val="40000"/>
                </a:schemeClr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椭圆 5" descr="8c47c0c2-9243-4113-b70d-bbd792f71ebe">
              <a:extLst>
                <a:ext uri="{FF2B5EF4-FFF2-40B4-BE49-F238E27FC236}">
                  <a16:creationId xmlns:a16="http://schemas.microsoft.com/office/drawing/2014/main" xmlns="" id="{E69C899C-CE75-DD62-584D-2D25153EA521}"/>
                </a:ext>
              </a:extLst>
            </p:cNvPr>
            <p:cNvSpPr/>
            <p:nvPr/>
          </p:nvSpPr>
          <p:spPr>
            <a:xfrm>
              <a:off x="4392954" y="1935505"/>
              <a:ext cx="3393394" cy="3393390"/>
            </a:xfrm>
            <a:prstGeom prst="ellipse">
              <a:avLst/>
            </a:prstGeom>
            <a:noFill/>
            <a:ln w="25400" cap="flat">
              <a:solidFill>
                <a:schemeClr val="accent1">
                  <a:alpha val="40000"/>
                </a:schemeClr>
              </a:solidFill>
              <a:prstDash val="sysDot"/>
              <a:miter/>
            </a:ln>
          </p:spPr>
          <p:txBody>
            <a:bodyPr rtlCol="0" anchor="ctr"/>
            <a:lstStyle/>
            <a:p>
              <a:endParaRPr lang="en-US" altLang="zh-CN" sz="2000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" name="Oval 5_1" descr="d0a9e8bc-a0bd-49b1-921b-2aee5f9b0146">
              <a:extLst>
                <a:ext uri="{FF2B5EF4-FFF2-40B4-BE49-F238E27FC236}">
                  <a16:creationId xmlns:a16="http://schemas.microsoft.com/office/drawing/2014/main" xmlns="" id="{F17192CB-3E23-79D9-66C0-E3B97D4D248D}"/>
                </a:ext>
              </a:extLst>
            </p:cNvPr>
            <p:cNvSpPr/>
            <p:nvPr/>
          </p:nvSpPr>
          <p:spPr>
            <a:xfrm>
              <a:off x="4392954" y="1935505"/>
              <a:ext cx="3393394" cy="3393390"/>
            </a:xfrm>
            <a:prstGeom prst="arc">
              <a:avLst>
                <a:gd name="adj1" fmla="val 16330278"/>
                <a:gd name="adj2" fmla="val 21116435"/>
              </a:avLst>
            </a:prstGeom>
            <a:noFill/>
            <a:ln w="190500">
              <a:gradFill>
                <a:gsLst>
                  <a:gs pos="2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2700000" scaled="0"/>
              </a:gra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25000"/>
              </a:pPr>
              <a:endParaRPr lang="en-US" altLang="zh-CN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4" name="Oval 5_1_1" descr="ee25ba52-d40f-4e3e-a774-8e328c028b69">
              <a:extLst>
                <a:ext uri="{FF2B5EF4-FFF2-40B4-BE49-F238E27FC236}">
                  <a16:creationId xmlns:a16="http://schemas.microsoft.com/office/drawing/2014/main" xmlns="" id="{D8E707FF-950A-7214-4B39-B5308442E49F}"/>
                </a:ext>
              </a:extLst>
            </p:cNvPr>
            <p:cNvSpPr/>
            <p:nvPr/>
          </p:nvSpPr>
          <p:spPr>
            <a:xfrm>
              <a:off x="4392954" y="1935505"/>
              <a:ext cx="3393394" cy="3393390"/>
            </a:xfrm>
            <a:prstGeom prst="arc">
              <a:avLst>
                <a:gd name="adj1" fmla="val 1962648"/>
                <a:gd name="adj2" fmla="val 6715678"/>
              </a:avLst>
            </a:prstGeom>
            <a:noFill/>
            <a:ln w="190500">
              <a:gradFill flip="none" rotWithShape="1">
                <a:gsLst>
                  <a:gs pos="2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25000"/>
              </a:pPr>
              <a:endParaRPr lang="en-US" altLang="zh-CN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5" name="Oval 5_1_1_1" descr="79f716e4-f3bb-4559-bd83-afd1c75b9fb5">
              <a:extLst>
                <a:ext uri="{FF2B5EF4-FFF2-40B4-BE49-F238E27FC236}">
                  <a16:creationId xmlns:a16="http://schemas.microsoft.com/office/drawing/2014/main" xmlns="" id="{2E278693-8DEA-C67E-6C99-B915D4049B2E}"/>
                </a:ext>
              </a:extLst>
            </p:cNvPr>
            <p:cNvSpPr/>
            <p:nvPr/>
          </p:nvSpPr>
          <p:spPr>
            <a:xfrm>
              <a:off x="4392954" y="1935505"/>
              <a:ext cx="3393394" cy="3393390"/>
            </a:xfrm>
            <a:prstGeom prst="arc">
              <a:avLst>
                <a:gd name="adj1" fmla="val 8802555"/>
                <a:gd name="adj2" fmla="val 13390511"/>
              </a:avLst>
            </a:prstGeom>
            <a:noFill/>
            <a:ln w="190500">
              <a:gradFill flip="none" rotWithShape="1">
                <a:gsLst>
                  <a:gs pos="2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25000"/>
              </a:pPr>
              <a:endParaRPr lang="en-US" altLang="zh-CN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8" name="Title" descr="5a6253ce-3078-4860-8988-05da1382615c">
              <a:extLst>
                <a:ext uri="{FF2B5EF4-FFF2-40B4-BE49-F238E27FC236}">
                  <a16:creationId xmlns:a16="http://schemas.microsoft.com/office/drawing/2014/main" xmlns="" id="{A89EF3C0-95EC-25E9-7ED3-82838A3534AE}"/>
                </a:ext>
              </a:extLst>
            </p:cNvPr>
            <p:cNvSpPr/>
            <p:nvPr/>
          </p:nvSpPr>
          <p:spPr>
            <a:xfrm>
              <a:off x="4726667" y="2269217"/>
              <a:ext cx="2725969" cy="2725967"/>
            </a:xfrm>
            <a:prstGeom prst="ellipse">
              <a:avLst/>
            </a:prstGeom>
            <a:gradFill flip="none" rotWithShape="1">
              <a:gsLst>
                <a:gs pos="72000">
                  <a:schemeClr val="accent1">
                    <a:alpha val="60000"/>
                  </a:schemeClr>
                </a:gs>
                <a:gs pos="0">
                  <a:schemeClr val="accent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chemeClr val="tx1"/>
                  </a:solidFill>
                </a:rPr>
                <a:t>认识不同类型的AI技术</a:t>
              </a:r>
              <a:endParaRPr lang="en-US" dirty="0"/>
            </a:p>
          </p:txBody>
        </p:sp>
        <p:grpSp>
          <p:nvGrpSpPr>
            <p:cNvPr id="42" name="组合 41" descr="c52e84a5-12af-4eed-a13f-85609b78a0bb">
              <a:extLst>
                <a:ext uri="{FF2B5EF4-FFF2-40B4-BE49-F238E27FC236}">
                  <a16:creationId xmlns:a16="http://schemas.microsoft.com/office/drawing/2014/main" xmlns="" id="{9F5404B6-69A1-D28F-6CFD-9957F30F9B19}"/>
                </a:ext>
              </a:extLst>
            </p:cNvPr>
            <p:cNvGrpSpPr/>
            <p:nvPr/>
          </p:nvGrpSpPr>
          <p:grpSpPr>
            <a:xfrm>
              <a:off x="660400" y="1361313"/>
              <a:ext cx="3856718" cy="2019300"/>
              <a:chOff x="660400" y="1361313"/>
              <a:chExt cx="3856718" cy="2019300"/>
            </a:xfrm>
          </p:grpSpPr>
          <p:sp>
            <p:nvSpPr>
              <p:cNvPr id="21" name="Text1" descr="cb9dfa8a-7b61-42ea-be67-1f081704450a">
                <a:extLst>
                  <a:ext uri="{FF2B5EF4-FFF2-40B4-BE49-F238E27FC236}">
                    <a16:creationId xmlns:a16="http://schemas.microsoft.com/office/drawing/2014/main" xmlns="" id="{A21A792D-145E-08EE-095A-C2E3D783CCCB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660400" y="2135519"/>
                <a:ext cx="3244759" cy="1245094"/>
              </a:xfrm>
              <a:prstGeom prst="rect">
                <a:avLst/>
              </a:prstGeom>
              <a:noFill/>
            </p:spPr>
            <p:txBody>
              <a:bodyPr wrap="square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通过让计算机从大量数据中学习规律和模式，进而进行预测和决策，是AI的核心技术之一。</a:t>
                </a:r>
                <a:endParaRPr lang="en-US" dirty="0"/>
              </a:p>
            </p:txBody>
          </p:sp>
          <p:sp>
            <p:nvSpPr>
              <p:cNvPr id="22" name="Bullet1" descr="30b2fe56-edb1-40bc-9bd0-f4070bb8c56e">
                <a:extLst>
                  <a:ext uri="{FF2B5EF4-FFF2-40B4-BE49-F238E27FC236}">
                    <a16:creationId xmlns:a16="http://schemas.microsoft.com/office/drawing/2014/main" xmlns="" id="{93BC02B5-C3EC-1669-9C6C-C88C9F9FEC95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660400" y="1361313"/>
                <a:ext cx="3244765" cy="77420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机器学习</a:t>
                </a:r>
                <a:endParaRPr lang="en-US" dirty="0"/>
              </a:p>
            </p:txBody>
          </p:sp>
          <p:sp>
            <p:nvSpPr>
              <p:cNvPr id="31" name="Shape1" descr="754eb631-6b18-4a17-94df-74baf8e9841c">
                <a:extLst>
                  <a:ext uri="{FF2B5EF4-FFF2-40B4-BE49-F238E27FC236}">
                    <a16:creationId xmlns:a16="http://schemas.microsoft.com/office/drawing/2014/main" xmlns="" id="{7DEDEF59-757E-C48D-D07D-BA4393209AE3}"/>
                  </a:ext>
                </a:extLst>
              </p:cNvPr>
              <p:cNvSpPr/>
              <p:nvPr/>
            </p:nvSpPr>
            <p:spPr>
              <a:xfrm>
                <a:off x="3946113" y="1845074"/>
                <a:ext cx="571005" cy="571005"/>
              </a:xfrm>
              <a:custGeom>
                <a:avLst/>
                <a:gdLst>
                  <a:gd name="connsiteX0" fmla="*/ 616817 w 616816"/>
                  <a:gd name="connsiteY0" fmla="*/ 308408 h 616816"/>
                  <a:gd name="connsiteX1" fmla="*/ 308408 w 616816"/>
                  <a:gd name="connsiteY1" fmla="*/ 616817 h 616816"/>
                  <a:gd name="connsiteX2" fmla="*/ 0 w 616816"/>
                  <a:gd name="connsiteY2" fmla="*/ 308408 h 616816"/>
                  <a:gd name="connsiteX3" fmla="*/ 308408 w 616816"/>
                  <a:gd name="connsiteY3" fmla="*/ 0 h 616816"/>
                  <a:gd name="connsiteX4" fmla="*/ 616817 w 616816"/>
                  <a:gd name="connsiteY4" fmla="*/ 308408 h 61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816" h="616816">
                    <a:moveTo>
                      <a:pt x="616817" y="308408"/>
                    </a:moveTo>
                    <a:cubicBezTo>
                      <a:pt x="616817" y="478738"/>
                      <a:pt x="478738" y="616817"/>
                      <a:pt x="308408" y="616817"/>
                    </a:cubicBezTo>
                    <a:cubicBezTo>
                      <a:pt x="138079" y="616817"/>
                      <a:pt x="0" y="478738"/>
                      <a:pt x="0" y="308408"/>
                    </a:cubicBezTo>
                    <a:cubicBezTo>
                      <a:pt x="0" y="138079"/>
                      <a:pt x="138079" y="0"/>
                      <a:pt x="308408" y="0"/>
                    </a:cubicBezTo>
                    <a:cubicBezTo>
                      <a:pt x="478738" y="0"/>
                      <a:pt x="616817" y="138079"/>
                      <a:pt x="616817" y="308408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1">
                    <a:alpha val="40000"/>
                  </a:schemeClr>
                </a:solidFill>
                <a:prstDash val="sysDot"/>
                <a:miter/>
              </a:ln>
            </p:spPr>
            <p:txBody>
              <a:bodyPr rtlCol="0" anchor="ctr"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Number1" descr="49f65651-33ae-4af0-9044-ed436d30b5bb">
                <a:extLst>
                  <a:ext uri="{FF2B5EF4-FFF2-40B4-BE49-F238E27FC236}">
                    <a16:creationId xmlns:a16="http://schemas.microsoft.com/office/drawing/2014/main" xmlns="" id="{0CBAE0F1-91E6-11E8-3E99-61323A4FE4B4}"/>
                  </a:ext>
                </a:extLst>
              </p:cNvPr>
              <p:cNvSpPr txBox="1"/>
              <p:nvPr/>
            </p:nvSpPr>
            <p:spPr>
              <a:xfrm>
                <a:off x="4007832" y="1910175"/>
                <a:ext cx="447565" cy="440806"/>
              </a:xfrm>
              <a:prstGeom prst="ellipse">
                <a:avLst/>
              </a:prstGeom>
              <a:gradFill flip="none" rotWithShape="0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  <a:tileRect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defRPr kumimoji="1" b="1">
                    <a:solidFill>
                      <a:srgbClr val="FFFFFF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dirty="0">
                    <a:sym typeface="Arial" panose="020B0604020202020204" pitchFamily="34" charset="0"/>
                  </a:rPr>
                  <a:t>1</a:t>
                </a:r>
                <a:endParaRPr lang="zh-CN" altLang="en-US" dirty="0"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组合 42" descr="3ac5ab83-ebbc-4548-bd72-7543ee5d5271">
              <a:extLst>
                <a:ext uri="{FF2B5EF4-FFF2-40B4-BE49-F238E27FC236}">
                  <a16:creationId xmlns:a16="http://schemas.microsoft.com/office/drawing/2014/main" xmlns="" id="{63E5436B-1A51-A604-3BB9-953582168F88}"/>
                </a:ext>
              </a:extLst>
            </p:cNvPr>
            <p:cNvGrpSpPr/>
            <p:nvPr/>
          </p:nvGrpSpPr>
          <p:grpSpPr>
            <a:xfrm>
              <a:off x="660400" y="4114800"/>
              <a:ext cx="3856718" cy="2019300"/>
              <a:chOff x="660400" y="4114800"/>
              <a:chExt cx="3856718" cy="2019300"/>
            </a:xfrm>
          </p:grpSpPr>
          <p:sp>
            <p:nvSpPr>
              <p:cNvPr id="264" name="Text2" descr="3bd74dc6-9fd0-4af5-ba40-7a8117abd442">
                <a:extLst>
                  <a:ext uri="{FF2B5EF4-FFF2-40B4-BE49-F238E27FC236}">
                    <a16:creationId xmlns:a16="http://schemas.microsoft.com/office/drawing/2014/main" xmlns="" id="{7E7B6AAA-AA5F-943F-EF28-81821023C703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660400" y="4889006"/>
                <a:ext cx="3244759" cy="1245094"/>
              </a:xfrm>
              <a:prstGeom prst="rect">
                <a:avLst/>
              </a:prstGeom>
              <a:noFill/>
            </p:spPr>
            <p:txBody>
              <a:bodyPr wrap="square" anchor="t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/>
                  <a:t>模拟人脑神经网络结构，能够处理复杂的非线性问题，在图像、语音等领域表现优异。</a:t>
                </a:r>
                <a:endParaRPr lang="en-US" dirty="0"/>
              </a:p>
            </p:txBody>
          </p:sp>
          <p:sp>
            <p:nvSpPr>
              <p:cNvPr id="269" name="Bullet2" descr="97fd9fdf-b80f-4240-97cc-40da21ec2cb1">
                <a:extLst>
                  <a:ext uri="{FF2B5EF4-FFF2-40B4-BE49-F238E27FC236}">
                    <a16:creationId xmlns:a16="http://schemas.microsoft.com/office/drawing/2014/main" xmlns="" id="{D2D04368-1B57-CE43-5EE2-C126A881764E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660400" y="4114800"/>
                <a:ext cx="3244765" cy="77420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深度学习</a:t>
                </a:r>
                <a:endParaRPr lang="en-US" dirty="0"/>
              </a:p>
            </p:txBody>
          </p:sp>
          <p:sp>
            <p:nvSpPr>
              <p:cNvPr id="270" name="Shape2" descr="b6030108-127f-4f30-bfed-b6795d029bb9">
                <a:extLst>
                  <a:ext uri="{FF2B5EF4-FFF2-40B4-BE49-F238E27FC236}">
                    <a16:creationId xmlns:a16="http://schemas.microsoft.com/office/drawing/2014/main" xmlns="" id="{8369B421-1280-A7E5-EDD1-FB6B3A91AC84}"/>
                  </a:ext>
                </a:extLst>
              </p:cNvPr>
              <p:cNvSpPr/>
              <p:nvPr/>
            </p:nvSpPr>
            <p:spPr>
              <a:xfrm>
                <a:off x="3946113" y="4742387"/>
                <a:ext cx="571005" cy="571005"/>
              </a:xfrm>
              <a:custGeom>
                <a:avLst/>
                <a:gdLst>
                  <a:gd name="connsiteX0" fmla="*/ 616817 w 616816"/>
                  <a:gd name="connsiteY0" fmla="*/ 308408 h 616816"/>
                  <a:gd name="connsiteX1" fmla="*/ 308408 w 616816"/>
                  <a:gd name="connsiteY1" fmla="*/ 616817 h 616816"/>
                  <a:gd name="connsiteX2" fmla="*/ 0 w 616816"/>
                  <a:gd name="connsiteY2" fmla="*/ 308408 h 616816"/>
                  <a:gd name="connsiteX3" fmla="*/ 308408 w 616816"/>
                  <a:gd name="connsiteY3" fmla="*/ 0 h 616816"/>
                  <a:gd name="connsiteX4" fmla="*/ 616817 w 616816"/>
                  <a:gd name="connsiteY4" fmla="*/ 308408 h 61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816" h="616816">
                    <a:moveTo>
                      <a:pt x="616817" y="308408"/>
                    </a:moveTo>
                    <a:cubicBezTo>
                      <a:pt x="616817" y="478738"/>
                      <a:pt x="478738" y="616817"/>
                      <a:pt x="308408" y="616817"/>
                    </a:cubicBezTo>
                    <a:cubicBezTo>
                      <a:pt x="138079" y="616817"/>
                      <a:pt x="0" y="478738"/>
                      <a:pt x="0" y="308408"/>
                    </a:cubicBezTo>
                    <a:cubicBezTo>
                      <a:pt x="0" y="138079"/>
                      <a:pt x="138079" y="0"/>
                      <a:pt x="308408" y="0"/>
                    </a:cubicBezTo>
                    <a:cubicBezTo>
                      <a:pt x="478738" y="0"/>
                      <a:pt x="616817" y="138079"/>
                      <a:pt x="616817" y="308408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2">
                    <a:alpha val="40000"/>
                  </a:schemeClr>
                </a:solidFill>
                <a:prstDash val="sysDot"/>
                <a:miter/>
              </a:ln>
            </p:spPr>
            <p:txBody>
              <a:bodyPr rtlCol="0" anchor="ctr"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1" name="Number2" descr="537a1e99-c502-4410-9e1a-cc61644b29f3">
                <a:extLst>
                  <a:ext uri="{FF2B5EF4-FFF2-40B4-BE49-F238E27FC236}">
                    <a16:creationId xmlns:a16="http://schemas.microsoft.com/office/drawing/2014/main" xmlns="" id="{25FD7982-7170-6B32-DD1E-EF7ECE5F3581}"/>
                  </a:ext>
                </a:extLst>
              </p:cNvPr>
              <p:cNvSpPr txBox="1"/>
              <p:nvPr/>
            </p:nvSpPr>
            <p:spPr>
              <a:xfrm>
                <a:off x="4007832" y="4807488"/>
                <a:ext cx="447565" cy="440806"/>
              </a:xfrm>
              <a:prstGeom prst="ellipse">
                <a:avLst/>
              </a:prstGeom>
              <a:gradFill flip="none" rotWithShape="0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/>
                  </a:gs>
                </a:gsLst>
                <a:lin ang="2700000" scaled="0"/>
                <a:tileRect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defRPr kumimoji="1" b="1">
                    <a:solidFill>
                      <a:srgbClr val="FFFFFF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dirty="0">
                    <a:sym typeface="Arial" panose="020B0604020202020204" pitchFamily="34" charset="0"/>
                  </a:rPr>
                  <a:t>2</a:t>
                </a:r>
                <a:endParaRPr lang="zh-CN" altLang="en-US" dirty="0"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4" name="组合 43" descr="84a4cbbd-26a5-4abd-b8fa-91a0bd4537bf">
              <a:extLst>
                <a:ext uri="{FF2B5EF4-FFF2-40B4-BE49-F238E27FC236}">
                  <a16:creationId xmlns:a16="http://schemas.microsoft.com/office/drawing/2014/main" xmlns="" id="{5C54C658-BA2E-E75F-FF3D-528160ECCB5C}"/>
                </a:ext>
              </a:extLst>
            </p:cNvPr>
            <p:cNvGrpSpPr/>
            <p:nvPr/>
          </p:nvGrpSpPr>
          <p:grpSpPr>
            <a:xfrm>
              <a:off x="7662182" y="1361313"/>
              <a:ext cx="3856718" cy="2019300"/>
              <a:chOff x="7662182" y="1361313"/>
              <a:chExt cx="3856718" cy="2019300"/>
            </a:xfrm>
          </p:grpSpPr>
          <p:sp>
            <p:nvSpPr>
              <p:cNvPr id="38" name="Text3" descr="4cce70e8-e612-43a8-88bf-c78cecb50b04">
                <a:extLst>
                  <a:ext uri="{FF2B5EF4-FFF2-40B4-BE49-F238E27FC236}">
                    <a16:creationId xmlns:a16="http://schemas.microsoft.com/office/drawing/2014/main" xmlns="" id="{063AFB4F-D906-4B84-A937-5DB577FFFC7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4141" y="2135519"/>
                <a:ext cx="3244759" cy="1245094"/>
              </a:xfrm>
              <a:prstGeom prst="rect">
                <a:avLst/>
              </a:prstGeom>
              <a:noFill/>
            </p:spPr>
            <p:txBody>
              <a:bodyPr wrap="square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/>
                  <a:t>使计算机能够理解、分析和生成自然语言，实现人机之间的自然交互。</a:t>
                </a:r>
                <a:endParaRPr lang="en-US" dirty="0"/>
              </a:p>
            </p:txBody>
          </p:sp>
          <p:sp>
            <p:nvSpPr>
              <p:cNvPr id="39" name="Bullet3" descr="204b2bb8-1714-41bc-aaa3-29c6c9053d08">
                <a:extLst>
                  <a:ext uri="{FF2B5EF4-FFF2-40B4-BE49-F238E27FC236}">
                    <a16:creationId xmlns:a16="http://schemas.microsoft.com/office/drawing/2014/main" xmlns="" id="{8A4C344E-1832-5AB8-5832-4118A43EAC8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4135" y="1361313"/>
                <a:ext cx="3244765" cy="77420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r"/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自然语言处理</a:t>
                </a:r>
                <a:endParaRPr lang="en-US" dirty="0"/>
              </a:p>
            </p:txBody>
          </p:sp>
          <p:sp>
            <p:nvSpPr>
              <p:cNvPr id="40" name="Shape3" descr="617a87b8-69b3-4621-9883-c023d6cab381">
                <a:extLst>
                  <a:ext uri="{FF2B5EF4-FFF2-40B4-BE49-F238E27FC236}">
                    <a16:creationId xmlns:a16="http://schemas.microsoft.com/office/drawing/2014/main" xmlns="" id="{102A9AB6-A67F-6FE0-077C-B2708137ABDD}"/>
                  </a:ext>
                </a:extLst>
              </p:cNvPr>
              <p:cNvSpPr/>
              <p:nvPr/>
            </p:nvSpPr>
            <p:spPr>
              <a:xfrm flipH="1">
                <a:off x="7662182" y="1845074"/>
                <a:ext cx="571005" cy="571005"/>
              </a:xfrm>
              <a:custGeom>
                <a:avLst/>
                <a:gdLst>
                  <a:gd name="connsiteX0" fmla="*/ 616817 w 616816"/>
                  <a:gd name="connsiteY0" fmla="*/ 308408 h 616816"/>
                  <a:gd name="connsiteX1" fmla="*/ 308408 w 616816"/>
                  <a:gd name="connsiteY1" fmla="*/ 616817 h 616816"/>
                  <a:gd name="connsiteX2" fmla="*/ 0 w 616816"/>
                  <a:gd name="connsiteY2" fmla="*/ 308408 h 616816"/>
                  <a:gd name="connsiteX3" fmla="*/ 308408 w 616816"/>
                  <a:gd name="connsiteY3" fmla="*/ 0 h 616816"/>
                  <a:gd name="connsiteX4" fmla="*/ 616817 w 616816"/>
                  <a:gd name="connsiteY4" fmla="*/ 308408 h 61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816" h="616816">
                    <a:moveTo>
                      <a:pt x="616817" y="308408"/>
                    </a:moveTo>
                    <a:cubicBezTo>
                      <a:pt x="616817" y="478738"/>
                      <a:pt x="478738" y="616817"/>
                      <a:pt x="308408" y="616817"/>
                    </a:cubicBezTo>
                    <a:cubicBezTo>
                      <a:pt x="138079" y="616817"/>
                      <a:pt x="0" y="478738"/>
                      <a:pt x="0" y="308408"/>
                    </a:cubicBezTo>
                    <a:cubicBezTo>
                      <a:pt x="0" y="138079"/>
                      <a:pt x="138079" y="0"/>
                      <a:pt x="308408" y="0"/>
                    </a:cubicBezTo>
                    <a:cubicBezTo>
                      <a:pt x="478738" y="0"/>
                      <a:pt x="616817" y="138079"/>
                      <a:pt x="616817" y="308408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3">
                    <a:alpha val="40000"/>
                  </a:schemeClr>
                </a:solidFill>
                <a:prstDash val="sysDot"/>
                <a:miter/>
              </a:ln>
            </p:spPr>
            <p:txBody>
              <a:bodyPr rtlCol="0" anchor="ctr"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Number3" descr="1a3af092-6c18-49d5-bb02-2d469e86735c">
                <a:extLst>
                  <a:ext uri="{FF2B5EF4-FFF2-40B4-BE49-F238E27FC236}">
                    <a16:creationId xmlns:a16="http://schemas.microsoft.com/office/drawing/2014/main" xmlns="" id="{D5F2B240-73D5-F0C6-BD3F-17631AE543DC}"/>
                  </a:ext>
                </a:extLst>
              </p:cNvPr>
              <p:cNvSpPr txBox="1"/>
              <p:nvPr/>
            </p:nvSpPr>
            <p:spPr>
              <a:xfrm flipH="1">
                <a:off x="7723903" y="1910175"/>
                <a:ext cx="447565" cy="440806"/>
              </a:xfrm>
              <a:prstGeom prst="ellipse">
                <a:avLst/>
              </a:prstGeom>
              <a:gradFill flip="none" rotWithShape="0"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50000">
                    <a:schemeClr val="accent3"/>
                  </a:gs>
                </a:gsLst>
                <a:lin ang="2700000" scaled="0"/>
                <a:tileRect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defRPr kumimoji="1" b="1">
                    <a:solidFill>
                      <a:srgbClr val="FFFFFF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dirty="0">
                    <a:sym typeface="Arial" panose="020B0604020202020204" pitchFamily="34" charset="0"/>
                  </a:rPr>
                  <a:t>3</a:t>
                </a:r>
                <a:endParaRPr lang="zh-CN" altLang="en-US" dirty="0"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5" name="组合 44" descr="d2ba7662-a815-4cad-a0cb-b02e4e630fd5">
              <a:extLst>
                <a:ext uri="{FF2B5EF4-FFF2-40B4-BE49-F238E27FC236}">
                  <a16:creationId xmlns:a16="http://schemas.microsoft.com/office/drawing/2014/main" xmlns="" id="{1F80D55E-BF15-39D6-D31B-C0A95BDEE67C}"/>
                </a:ext>
              </a:extLst>
            </p:cNvPr>
            <p:cNvGrpSpPr/>
            <p:nvPr/>
          </p:nvGrpSpPr>
          <p:grpSpPr>
            <a:xfrm>
              <a:off x="7662182" y="4114800"/>
              <a:ext cx="3856718" cy="2019300"/>
              <a:chOff x="7662182" y="4114800"/>
              <a:chExt cx="3856718" cy="2019300"/>
            </a:xfrm>
          </p:grpSpPr>
          <p:sp>
            <p:nvSpPr>
              <p:cNvPr id="34" name="Text4" descr="e22b90cd-c1b5-4fd1-bd01-65f29d33d43f">
                <a:extLst>
                  <a:ext uri="{FF2B5EF4-FFF2-40B4-BE49-F238E27FC236}">
                    <a16:creationId xmlns:a16="http://schemas.microsoft.com/office/drawing/2014/main" xmlns="" id="{9DB2225D-9283-6FFF-DAA8-6193EBE0EB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4141" y="4889006"/>
                <a:ext cx="3244759" cy="1245094"/>
              </a:xfrm>
              <a:prstGeom prst="rect">
                <a:avLst/>
              </a:prstGeom>
              <a:noFill/>
            </p:spPr>
            <p:txBody>
              <a:bodyPr wrap="square" anchor="t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200" dirty="0"/>
                  <a:t>让计算机具备视觉感知能力，能够识别和理解图像、视频等视觉信息。</a:t>
                </a:r>
                <a:endParaRPr lang="en-US" dirty="0"/>
              </a:p>
            </p:txBody>
          </p:sp>
          <p:sp>
            <p:nvSpPr>
              <p:cNvPr id="35" name="Bullet4" descr="805d58b8-8df2-4bff-826a-85ee60ec8bd7">
                <a:extLst>
                  <a:ext uri="{FF2B5EF4-FFF2-40B4-BE49-F238E27FC236}">
                    <a16:creationId xmlns:a16="http://schemas.microsoft.com/office/drawing/2014/main" xmlns="" id="{802FF294-ACEC-50CC-2233-254A4DEB11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74135" y="4114800"/>
                <a:ext cx="3244765" cy="774205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r"/>
                <a:r>
                  <a:rPr kumimoji="0" lang="zh-CN" altLang="en-US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</a:rPr>
                  <a:t>计算机视觉</a:t>
                </a:r>
                <a:endParaRPr lang="en-US" dirty="0"/>
              </a:p>
            </p:txBody>
          </p:sp>
          <p:sp>
            <p:nvSpPr>
              <p:cNvPr id="36" name="Shape4" descr="e1e33336-cae5-4097-8f90-00d4db01ddbf">
                <a:extLst>
                  <a:ext uri="{FF2B5EF4-FFF2-40B4-BE49-F238E27FC236}">
                    <a16:creationId xmlns:a16="http://schemas.microsoft.com/office/drawing/2014/main" xmlns="" id="{BA409CF9-E7E6-8C90-BD1F-1823DA61105E}"/>
                  </a:ext>
                </a:extLst>
              </p:cNvPr>
              <p:cNvSpPr/>
              <p:nvPr/>
            </p:nvSpPr>
            <p:spPr>
              <a:xfrm flipH="1">
                <a:off x="7662182" y="4742387"/>
                <a:ext cx="571005" cy="571005"/>
              </a:xfrm>
              <a:custGeom>
                <a:avLst/>
                <a:gdLst>
                  <a:gd name="connsiteX0" fmla="*/ 616817 w 616816"/>
                  <a:gd name="connsiteY0" fmla="*/ 308408 h 616816"/>
                  <a:gd name="connsiteX1" fmla="*/ 308408 w 616816"/>
                  <a:gd name="connsiteY1" fmla="*/ 616817 h 616816"/>
                  <a:gd name="connsiteX2" fmla="*/ 0 w 616816"/>
                  <a:gd name="connsiteY2" fmla="*/ 308408 h 616816"/>
                  <a:gd name="connsiteX3" fmla="*/ 308408 w 616816"/>
                  <a:gd name="connsiteY3" fmla="*/ 0 h 616816"/>
                  <a:gd name="connsiteX4" fmla="*/ 616817 w 616816"/>
                  <a:gd name="connsiteY4" fmla="*/ 308408 h 61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816" h="616816">
                    <a:moveTo>
                      <a:pt x="616817" y="308408"/>
                    </a:moveTo>
                    <a:cubicBezTo>
                      <a:pt x="616817" y="478738"/>
                      <a:pt x="478738" y="616817"/>
                      <a:pt x="308408" y="616817"/>
                    </a:cubicBezTo>
                    <a:cubicBezTo>
                      <a:pt x="138079" y="616817"/>
                      <a:pt x="0" y="478738"/>
                      <a:pt x="0" y="308408"/>
                    </a:cubicBezTo>
                    <a:cubicBezTo>
                      <a:pt x="0" y="138079"/>
                      <a:pt x="138079" y="0"/>
                      <a:pt x="308408" y="0"/>
                    </a:cubicBezTo>
                    <a:cubicBezTo>
                      <a:pt x="478738" y="0"/>
                      <a:pt x="616817" y="138079"/>
                      <a:pt x="616817" y="308408"/>
                    </a:cubicBezTo>
                    <a:close/>
                  </a:path>
                </a:pathLst>
              </a:custGeom>
              <a:noFill/>
              <a:ln w="25400" cap="flat">
                <a:solidFill>
                  <a:schemeClr val="accent4">
                    <a:alpha val="40000"/>
                  </a:schemeClr>
                </a:solidFill>
                <a:prstDash val="sysDot"/>
                <a:miter/>
              </a:ln>
            </p:spPr>
            <p:txBody>
              <a:bodyPr rtlCol="0" anchor="ctr"/>
              <a:lstStyle/>
              <a:p>
                <a:endParaRPr lang="zh-CN" altLang="en-US" sz="20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Number4" descr="5ff2a83e-c9af-4d97-bfde-25ed6d2dbb89">
                <a:extLst>
                  <a:ext uri="{FF2B5EF4-FFF2-40B4-BE49-F238E27FC236}">
                    <a16:creationId xmlns:a16="http://schemas.microsoft.com/office/drawing/2014/main" xmlns="" id="{CE6758C5-D0A4-32D0-AB70-8354BD6BD446}"/>
                  </a:ext>
                </a:extLst>
              </p:cNvPr>
              <p:cNvSpPr txBox="1"/>
              <p:nvPr/>
            </p:nvSpPr>
            <p:spPr>
              <a:xfrm flipH="1">
                <a:off x="7723903" y="4807488"/>
                <a:ext cx="447565" cy="440806"/>
              </a:xfrm>
              <a:prstGeom prst="ellipse">
                <a:avLst/>
              </a:prstGeom>
              <a:gradFill flip="none" rotWithShape="0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50000">
                    <a:schemeClr val="accent4"/>
                  </a:gs>
                </a:gsLst>
                <a:lin ang="2700000" scaled="0"/>
                <a:tileRect/>
              </a:gradFill>
            </p:spPr>
            <p:txBody>
              <a:bodyPr wrap="none" lIns="108000" tIns="108000" rIns="108000" bIns="108000" rtlCol="0" anchor="ctr" anchorCtr="0">
                <a:noAutofit/>
              </a:bodyPr>
              <a:lstStyle>
                <a:defPPr>
                  <a:defRPr lang="en-US"/>
                </a:defPPr>
                <a:lvl1pPr algn="ctr">
                  <a:defRPr kumimoji="1" b="1">
                    <a:solidFill>
                      <a:srgbClr val="FFFFFF"/>
                    </a:solidFill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dirty="0">
                    <a:sym typeface="Arial" panose="020B0604020202020204" pitchFamily="34" charset="0"/>
                  </a:rPr>
                  <a:t>4</a:t>
                </a:r>
                <a:endParaRPr lang="zh-CN" altLang="en-US" dirty="0"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AI的优势</a:t>
            </a:r>
            <a:endParaRPr lang="en-US" dirty="0"/>
          </a:p>
        </p:txBody>
      </p:sp>
      <p:grpSp>
        <p:nvGrpSpPr>
          <p:cNvPr id="13" name="4fd913c7-11fd-4171-a2aa-ea6658a24207.source.4.zh-Hans.pptx" descr="c26f9b26-30e6-4e56-9967-70c99bff9edc">
            <a:extLst>
              <a:ext uri="{FF2B5EF4-FFF2-40B4-BE49-F238E27FC236}">
                <a16:creationId xmlns:a16="http://schemas.microsoft.com/office/drawing/2014/main" xmlns="" id="{88964AF0-F38F-DAAF-EF5D-B2BB38E4C12F}"/>
              </a:ext>
            </a:extLst>
          </p:cNvPr>
          <p:cNvGrpSpPr/>
          <p:nvPr/>
        </p:nvGrpSpPr>
        <p:grpSpPr>
          <a:xfrm>
            <a:off x="660400" y="1130299"/>
            <a:ext cx="10998200" cy="4597402"/>
            <a:chOff x="660400" y="1130299"/>
            <a:chExt cx="10998200" cy="4597402"/>
          </a:xfrm>
        </p:grpSpPr>
        <p:sp>
          <p:nvSpPr>
            <p:cNvPr id="17" name="Title" descr="50c71ba0-5c4e-49e1-8690-b618f32edef3">
              <a:extLst>
                <a:ext uri="{FF2B5EF4-FFF2-40B4-BE49-F238E27FC236}">
                  <a16:creationId xmlns:a16="http://schemas.microsoft.com/office/drawing/2014/main" xmlns="" id="{BB9F2C41-28AB-DC99-51CD-5745006A2409}"/>
                </a:ext>
              </a:extLst>
            </p:cNvPr>
            <p:cNvSpPr txBox="1">
              <a:spLocks/>
            </p:cNvSpPr>
            <p:nvPr/>
          </p:nvSpPr>
          <p:spPr>
            <a:xfrm>
              <a:off x="2454554" y="1130299"/>
              <a:ext cx="7270191" cy="7620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marL="0" marR="0" lvl="0" indent="0" algn="ctr" defTabSz="913765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zh-CN" altLang="en-US" sz="2400" b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了解AI带来的独特优势</a:t>
              </a:r>
              <a:endParaRPr lang="en-US" dirty="0"/>
            </a:p>
          </p:txBody>
        </p:sp>
        <p:grpSp>
          <p:nvGrpSpPr>
            <p:cNvPr id="9" name="组合 8" descr="9cd51503-6bbe-47d5-850a-8ee859621199">
              <a:extLst>
                <a:ext uri="{FF2B5EF4-FFF2-40B4-BE49-F238E27FC236}">
                  <a16:creationId xmlns:a16="http://schemas.microsoft.com/office/drawing/2014/main" xmlns="" id="{8647F283-6953-67A1-E815-44E8000F91A6}"/>
                </a:ext>
              </a:extLst>
            </p:cNvPr>
            <p:cNvGrpSpPr/>
            <p:nvPr/>
          </p:nvGrpSpPr>
          <p:grpSpPr>
            <a:xfrm>
              <a:off x="660400" y="2039008"/>
              <a:ext cx="2706656" cy="3688693"/>
              <a:chOff x="660400" y="2039008"/>
              <a:chExt cx="2706656" cy="3688693"/>
            </a:xfrm>
          </p:grpSpPr>
          <p:sp>
            <p:nvSpPr>
              <p:cNvPr id="5" name="矩形 4" descr="e7c5d522-c374-4d34-892b-42d9e9e93045">
                <a:extLst>
                  <a:ext uri="{FF2B5EF4-FFF2-40B4-BE49-F238E27FC236}">
                    <a16:creationId xmlns:a16="http://schemas.microsoft.com/office/drawing/2014/main" xmlns="" id="{862C93B7-E693-D55A-20A7-3F4B851949B6}"/>
                  </a:ext>
                </a:extLst>
              </p:cNvPr>
              <p:cNvSpPr/>
              <p:nvPr/>
            </p:nvSpPr>
            <p:spPr>
              <a:xfrm>
                <a:off x="687981" y="2069066"/>
                <a:ext cx="2460523" cy="335847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39000"/>
                    </a:schemeClr>
                  </a:gs>
                  <a:gs pos="100000">
                    <a:schemeClr val="accent1">
                      <a:alpha val="32000"/>
                    </a:schemeClr>
                  </a:gs>
                  <a:gs pos="55000">
                    <a:schemeClr val="accent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任意多边形: 形状 20" descr="1d86166f-56e8-4ec7-961c-18c4ef8ecfb9">
                <a:extLst>
                  <a:ext uri="{FF2B5EF4-FFF2-40B4-BE49-F238E27FC236}">
                    <a16:creationId xmlns:a16="http://schemas.microsoft.com/office/drawing/2014/main" xmlns="" id="{AB73A1F7-16C6-7790-0D99-A3E170ECE4C2}"/>
                  </a:ext>
                </a:extLst>
              </p:cNvPr>
              <p:cNvSpPr/>
              <p:nvPr/>
            </p:nvSpPr>
            <p:spPr>
              <a:xfrm>
                <a:off x="1054019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任意多边形: 形状 21" descr="b3ff46a8-f0e5-4f04-9d39-78eb2475f31c">
                <a:extLst>
                  <a:ext uri="{FF2B5EF4-FFF2-40B4-BE49-F238E27FC236}">
                    <a16:creationId xmlns:a16="http://schemas.microsoft.com/office/drawing/2014/main" xmlns="" id="{24A3E9E4-3E82-0073-1064-3933AA6C9232}"/>
                  </a:ext>
                </a:extLst>
              </p:cNvPr>
              <p:cNvSpPr/>
              <p:nvPr/>
            </p:nvSpPr>
            <p:spPr>
              <a:xfrm>
                <a:off x="1199119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任意多边形: 形状 22" descr="caa637eb-4066-4e43-98b4-a91fa40c4a27">
                <a:extLst>
                  <a:ext uri="{FF2B5EF4-FFF2-40B4-BE49-F238E27FC236}">
                    <a16:creationId xmlns:a16="http://schemas.microsoft.com/office/drawing/2014/main" xmlns="" id="{1A6483A2-2C00-EC5D-90CB-00E3E5AB79DB}"/>
                  </a:ext>
                </a:extLst>
              </p:cNvPr>
              <p:cNvSpPr/>
              <p:nvPr/>
            </p:nvSpPr>
            <p:spPr>
              <a:xfrm>
                <a:off x="1344398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任意多边形: 形状 23" descr="635f5530-43c2-4aea-8573-2096cf5741eb">
                <a:extLst>
                  <a:ext uri="{FF2B5EF4-FFF2-40B4-BE49-F238E27FC236}">
                    <a16:creationId xmlns:a16="http://schemas.microsoft.com/office/drawing/2014/main" xmlns="" id="{31218991-7D2D-938D-BD01-C362FB3872F8}"/>
                  </a:ext>
                </a:extLst>
              </p:cNvPr>
              <p:cNvSpPr/>
              <p:nvPr/>
            </p:nvSpPr>
            <p:spPr>
              <a:xfrm>
                <a:off x="1489496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任意多边形: 形状 24" descr="9f070700-f368-4796-a62c-1779d2f4cfdd">
                <a:extLst>
                  <a:ext uri="{FF2B5EF4-FFF2-40B4-BE49-F238E27FC236}">
                    <a16:creationId xmlns:a16="http://schemas.microsoft.com/office/drawing/2014/main" xmlns="" id="{708F40D3-BFE9-A81D-588D-FD1C6EF013F8}"/>
                  </a:ext>
                </a:extLst>
              </p:cNvPr>
              <p:cNvSpPr/>
              <p:nvPr/>
            </p:nvSpPr>
            <p:spPr>
              <a:xfrm>
                <a:off x="1634775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任意多边形: 形状 25" descr="d0489e95-8fed-4c9d-9a84-2a43dc731f48">
                <a:extLst>
                  <a:ext uri="{FF2B5EF4-FFF2-40B4-BE49-F238E27FC236}">
                    <a16:creationId xmlns:a16="http://schemas.microsoft.com/office/drawing/2014/main" xmlns="" id="{586F949E-307F-56DB-ED2F-A784FD46664F}"/>
                  </a:ext>
                </a:extLst>
              </p:cNvPr>
              <p:cNvSpPr/>
              <p:nvPr/>
            </p:nvSpPr>
            <p:spPr>
              <a:xfrm>
                <a:off x="2752254" y="5394722"/>
                <a:ext cx="375760" cy="75401"/>
              </a:xfrm>
              <a:custGeom>
                <a:avLst/>
                <a:gdLst>
                  <a:gd name="connsiteX0" fmla="*/ 160401 w 200786"/>
                  <a:gd name="connsiteY0" fmla="*/ 40291 h 40290"/>
                  <a:gd name="connsiteX1" fmla="*/ 0 w 200786"/>
                  <a:gd name="connsiteY1" fmla="*/ 40291 h 40290"/>
                  <a:gd name="connsiteX2" fmla="*/ 40386 w 200786"/>
                  <a:gd name="connsiteY2" fmla="*/ 0 h 40290"/>
                  <a:gd name="connsiteX3" fmla="*/ 200787 w 200786"/>
                  <a:gd name="connsiteY3" fmla="*/ 0 h 4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786" h="40290">
                    <a:moveTo>
                      <a:pt x="160401" y="40291"/>
                    </a:moveTo>
                    <a:lnTo>
                      <a:pt x="0" y="40291"/>
                    </a:lnTo>
                    <a:lnTo>
                      <a:pt x="40386" y="0"/>
                    </a:lnTo>
                    <a:lnTo>
                      <a:pt x="20078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任意多边形: 形状 19" descr="26e87c12-dbcf-42d1-90df-3ea962e45464">
                <a:extLst>
                  <a:ext uri="{FF2B5EF4-FFF2-40B4-BE49-F238E27FC236}">
                    <a16:creationId xmlns:a16="http://schemas.microsoft.com/office/drawing/2014/main" xmlns="" id="{F980A5B9-0735-E22B-6861-E8370AB64D07}"/>
                  </a:ext>
                </a:extLst>
              </p:cNvPr>
              <p:cNvSpPr/>
              <p:nvPr/>
            </p:nvSpPr>
            <p:spPr>
              <a:xfrm>
                <a:off x="813376" y="5221636"/>
                <a:ext cx="2553680" cy="506065"/>
              </a:xfrm>
              <a:custGeom>
                <a:avLst/>
                <a:gdLst>
                  <a:gd name="connsiteX0" fmla="*/ 837819 w 1364551"/>
                  <a:gd name="connsiteY0" fmla="*/ 190691 h 270414"/>
                  <a:gd name="connsiteX1" fmla="*/ 758190 w 1364551"/>
                  <a:gd name="connsiteY1" fmla="*/ 270415 h 270414"/>
                  <a:gd name="connsiteX2" fmla="*/ 0 w 1364551"/>
                  <a:gd name="connsiteY2" fmla="*/ 270415 h 270414"/>
                  <a:gd name="connsiteX3" fmla="*/ 159353 w 1364551"/>
                  <a:gd name="connsiteY3" fmla="*/ 111062 h 270414"/>
                  <a:gd name="connsiteX4" fmla="*/ 1253585 w 1364551"/>
                  <a:gd name="connsiteY4" fmla="*/ 111062 h 270414"/>
                  <a:gd name="connsiteX5" fmla="*/ 1364552 w 1364551"/>
                  <a:gd name="connsiteY5" fmla="*/ 0 h 27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51" h="270414">
                    <a:moveTo>
                      <a:pt x="837819" y="190691"/>
                    </a:moveTo>
                    <a:lnTo>
                      <a:pt x="758190" y="270415"/>
                    </a:lnTo>
                    <a:lnTo>
                      <a:pt x="0" y="270415"/>
                    </a:lnTo>
                    <a:lnTo>
                      <a:pt x="159353" y="111062"/>
                    </a:lnTo>
                    <a:lnTo>
                      <a:pt x="1253585" y="111062"/>
                    </a:lnTo>
                    <a:lnTo>
                      <a:pt x="1364552" y="0"/>
                    </a:lnTo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任意多边形: 形状 27" descr="84ac8c34-4bf7-4f38-a0fb-fb9685baedf4">
                <a:extLst>
                  <a:ext uri="{FF2B5EF4-FFF2-40B4-BE49-F238E27FC236}">
                    <a16:creationId xmlns:a16="http://schemas.microsoft.com/office/drawing/2014/main" xmlns="" id="{29BCC43C-2E22-F7D2-88B2-9308BE0962AB}"/>
                  </a:ext>
                </a:extLst>
              </p:cNvPr>
              <p:cNvSpPr/>
              <p:nvPr/>
            </p:nvSpPr>
            <p:spPr>
              <a:xfrm>
                <a:off x="660400" y="2039008"/>
                <a:ext cx="223824" cy="220631"/>
              </a:xfrm>
              <a:custGeom>
                <a:avLst/>
                <a:gdLst>
                  <a:gd name="connsiteX0" fmla="*/ 149828 w 149828"/>
                  <a:gd name="connsiteY0" fmla="*/ 0 h 149828"/>
                  <a:gd name="connsiteX1" fmla="*/ 28956 w 149828"/>
                  <a:gd name="connsiteY1" fmla="*/ 0 h 149828"/>
                  <a:gd name="connsiteX2" fmla="*/ 0 w 149828"/>
                  <a:gd name="connsiteY2" fmla="*/ 0 h 149828"/>
                  <a:gd name="connsiteX3" fmla="*/ 0 w 149828"/>
                  <a:gd name="connsiteY3" fmla="*/ 28956 h 149828"/>
                  <a:gd name="connsiteX4" fmla="*/ 0 w 149828"/>
                  <a:gd name="connsiteY4" fmla="*/ 149828 h 149828"/>
                  <a:gd name="connsiteX5" fmla="*/ 38481 w 149828"/>
                  <a:gd name="connsiteY5" fmla="*/ 149828 h 149828"/>
                  <a:gd name="connsiteX6" fmla="*/ 38481 w 149828"/>
                  <a:gd name="connsiteY6" fmla="*/ 38481 h 149828"/>
                  <a:gd name="connsiteX7" fmla="*/ 149828 w 149828"/>
                  <a:gd name="connsiteY7" fmla="*/ 38481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149828" y="0"/>
                    </a:moveTo>
                    <a:lnTo>
                      <a:pt x="28956" y="0"/>
                    </a:lnTo>
                    <a:lnTo>
                      <a:pt x="0" y="0"/>
                    </a:lnTo>
                    <a:lnTo>
                      <a:pt x="0" y="28956"/>
                    </a:lnTo>
                    <a:lnTo>
                      <a:pt x="0" y="149828"/>
                    </a:lnTo>
                    <a:lnTo>
                      <a:pt x="38481" y="149828"/>
                    </a:lnTo>
                    <a:lnTo>
                      <a:pt x="38481" y="38481"/>
                    </a:lnTo>
                    <a:lnTo>
                      <a:pt x="149828" y="384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7" name="组合 1" descr="898b99c1-9e6b-46bd-8302-973f3f123381">
                <a:extLst>
                  <a:ext uri="{FF2B5EF4-FFF2-40B4-BE49-F238E27FC236}">
                    <a16:creationId xmlns:a16="http://schemas.microsoft.com/office/drawing/2014/main" xmlns="" id="{2433AF18-5D15-56A7-B6F3-55076CB663D1}"/>
                  </a:ext>
                </a:extLst>
              </p:cNvPr>
              <p:cNvGrpSpPr/>
              <p:nvPr/>
            </p:nvGrpSpPr>
            <p:grpSpPr>
              <a:xfrm>
                <a:off x="751249" y="2632658"/>
                <a:ext cx="2325967" cy="2196064"/>
                <a:chOff x="751249" y="2632658"/>
                <a:chExt cx="2325967" cy="2196064"/>
              </a:xfrm>
            </p:grpSpPr>
            <p:sp>
              <p:nvSpPr>
                <p:cNvPr id="30" name="Bullet1" descr="b014b111-1439-4357-9bd3-f9d0851c25b6">
                  <a:extLst>
                    <a:ext uri="{FF2B5EF4-FFF2-40B4-BE49-F238E27FC236}">
                      <a16:creationId xmlns:a16="http://schemas.microsoft.com/office/drawing/2014/main" xmlns="" id="{93AE95D1-D2B9-BEC2-64F7-6008E25E645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51249" y="2632658"/>
                  <a:ext cx="2325967" cy="7171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600" b="1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高效处理数据</a:t>
                  </a:r>
                  <a:endParaRPr lang="en-US" dirty="0"/>
                </a:p>
              </p:txBody>
            </p:sp>
            <p:sp>
              <p:nvSpPr>
                <p:cNvPr id="31" name="Text1" descr="d807909a-0032-4678-a597-face70bb07dd">
                  <a:extLst>
                    <a:ext uri="{FF2B5EF4-FFF2-40B4-BE49-F238E27FC236}">
                      <a16:creationId xmlns:a16="http://schemas.microsoft.com/office/drawing/2014/main" xmlns="" id="{F558CEE7-8E38-F562-2C3A-350CF1B4AB0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51249" y="3373125"/>
                  <a:ext cx="2325967" cy="14555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AI能够快速处理海量数据，提高数据分析和决策的效率，节省人力和时间成本。</a:t>
                  </a:r>
                  <a:endParaRPr lang="en-US" dirty="0"/>
                </a:p>
              </p:txBody>
            </p:sp>
          </p:grpSp>
        </p:grpSp>
        <p:grpSp>
          <p:nvGrpSpPr>
            <p:cNvPr id="10" name="组合 9" descr="cc71bc2a-7df5-46f3-a987-20976acf4e89">
              <a:extLst>
                <a:ext uri="{FF2B5EF4-FFF2-40B4-BE49-F238E27FC236}">
                  <a16:creationId xmlns:a16="http://schemas.microsoft.com/office/drawing/2014/main" xmlns="" id="{617970AC-FE22-9C8B-1CE5-02B4245A3DCF}"/>
                </a:ext>
              </a:extLst>
            </p:cNvPr>
            <p:cNvGrpSpPr/>
            <p:nvPr/>
          </p:nvGrpSpPr>
          <p:grpSpPr>
            <a:xfrm>
              <a:off x="3424248" y="2039008"/>
              <a:ext cx="2706656" cy="3688693"/>
              <a:chOff x="3424248" y="2039008"/>
              <a:chExt cx="2706656" cy="3688693"/>
            </a:xfrm>
          </p:grpSpPr>
          <p:sp>
            <p:nvSpPr>
              <p:cNvPr id="37" name="矩形 36" descr="e58a9bba-a246-48c0-b846-c0622c97676c">
                <a:extLst>
                  <a:ext uri="{FF2B5EF4-FFF2-40B4-BE49-F238E27FC236}">
                    <a16:creationId xmlns:a16="http://schemas.microsoft.com/office/drawing/2014/main" xmlns="" id="{0A08A11B-7C9B-BEB0-F96E-BD80325D7183}"/>
                  </a:ext>
                </a:extLst>
              </p:cNvPr>
              <p:cNvSpPr/>
              <p:nvPr/>
            </p:nvSpPr>
            <p:spPr>
              <a:xfrm>
                <a:off x="3451829" y="2069066"/>
                <a:ext cx="2460523" cy="335847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39000"/>
                    </a:schemeClr>
                  </a:gs>
                  <a:gs pos="100000">
                    <a:schemeClr val="accent1">
                      <a:alpha val="32000"/>
                    </a:schemeClr>
                  </a:gs>
                  <a:gs pos="55000">
                    <a:schemeClr val="accent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任意多边形: 形状 41" descr="fe67df6a-f621-49b4-949f-294050711e38">
                <a:extLst>
                  <a:ext uri="{FF2B5EF4-FFF2-40B4-BE49-F238E27FC236}">
                    <a16:creationId xmlns:a16="http://schemas.microsoft.com/office/drawing/2014/main" xmlns="" id="{A065092A-71CF-14EA-5B95-EE2EF3A406E9}"/>
                  </a:ext>
                </a:extLst>
              </p:cNvPr>
              <p:cNvSpPr/>
              <p:nvPr/>
            </p:nvSpPr>
            <p:spPr>
              <a:xfrm>
                <a:off x="3817867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任意多边形: 形状 42" descr="065a3351-4b68-4f68-a1e7-0aebfe16e5fe">
                <a:extLst>
                  <a:ext uri="{FF2B5EF4-FFF2-40B4-BE49-F238E27FC236}">
                    <a16:creationId xmlns:a16="http://schemas.microsoft.com/office/drawing/2014/main" xmlns="" id="{FAF5805B-4390-82FB-DE9A-E704BB0EE821}"/>
                  </a:ext>
                </a:extLst>
              </p:cNvPr>
              <p:cNvSpPr/>
              <p:nvPr/>
            </p:nvSpPr>
            <p:spPr>
              <a:xfrm>
                <a:off x="3962967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任意多边形: 形状 43" descr="ed8add11-ebac-4db2-807c-4a7de159c6a1">
                <a:extLst>
                  <a:ext uri="{FF2B5EF4-FFF2-40B4-BE49-F238E27FC236}">
                    <a16:creationId xmlns:a16="http://schemas.microsoft.com/office/drawing/2014/main" xmlns="" id="{C7DE2F8A-28E6-4DC1-E5D7-342CFAB30E47}"/>
                  </a:ext>
                </a:extLst>
              </p:cNvPr>
              <p:cNvSpPr/>
              <p:nvPr/>
            </p:nvSpPr>
            <p:spPr>
              <a:xfrm>
                <a:off x="4108246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任意多边形: 形状 44" descr="2d12b520-14fa-45d8-a5cb-466c4679b476">
                <a:extLst>
                  <a:ext uri="{FF2B5EF4-FFF2-40B4-BE49-F238E27FC236}">
                    <a16:creationId xmlns:a16="http://schemas.microsoft.com/office/drawing/2014/main" xmlns="" id="{7E1C5F86-12A1-50AD-BB9D-6D4B29A35F66}"/>
                  </a:ext>
                </a:extLst>
              </p:cNvPr>
              <p:cNvSpPr/>
              <p:nvPr/>
            </p:nvSpPr>
            <p:spPr>
              <a:xfrm>
                <a:off x="4253344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任意多边形: 形状 45" descr="e610bc52-ab44-4445-85b2-1e1a0cb56d5a">
                <a:extLst>
                  <a:ext uri="{FF2B5EF4-FFF2-40B4-BE49-F238E27FC236}">
                    <a16:creationId xmlns:a16="http://schemas.microsoft.com/office/drawing/2014/main" xmlns="" id="{3C6B3C08-EDCC-4C7D-1326-E4E2B69E7378}"/>
                  </a:ext>
                </a:extLst>
              </p:cNvPr>
              <p:cNvSpPr/>
              <p:nvPr/>
            </p:nvSpPr>
            <p:spPr>
              <a:xfrm>
                <a:off x="4398623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任意多边形: 形状 46" descr="4dae5413-3c29-4c43-800f-fbd30654fb27">
                <a:extLst>
                  <a:ext uri="{FF2B5EF4-FFF2-40B4-BE49-F238E27FC236}">
                    <a16:creationId xmlns:a16="http://schemas.microsoft.com/office/drawing/2014/main" xmlns="" id="{1729F206-D9A2-8C89-2087-67B284356A3E}"/>
                  </a:ext>
                </a:extLst>
              </p:cNvPr>
              <p:cNvSpPr/>
              <p:nvPr/>
            </p:nvSpPr>
            <p:spPr>
              <a:xfrm>
                <a:off x="5516102" y="5394722"/>
                <a:ext cx="375760" cy="75401"/>
              </a:xfrm>
              <a:custGeom>
                <a:avLst/>
                <a:gdLst>
                  <a:gd name="connsiteX0" fmla="*/ 160401 w 200786"/>
                  <a:gd name="connsiteY0" fmla="*/ 40291 h 40290"/>
                  <a:gd name="connsiteX1" fmla="*/ 0 w 200786"/>
                  <a:gd name="connsiteY1" fmla="*/ 40291 h 40290"/>
                  <a:gd name="connsiteX2" fmla="*/ 40386 w 200786"/>
                  <a:gd name="connsiteY2" fmla="*/ 0 h 40290"/>
                  <a:gd name="connsiteX3" fmla="*/ 200787 w 200786"/>
                  <a:gd name="connsiteY3" fmla="*/ 0 h 4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786" h="40290">
                    <a:moveTo>
                      <a:pt x="160401" y="40291"/>
                    </a:moveTo>
                    <a:lnTo>
                      <a:pt x="0" y="40291"/>
                    </a:lnTo>
                    <a:lnTo>
                      <a:pt x="40386" y="0"/>
                    </a:lnTo>
                    <a:lnTo>
                      <a:pt x="20078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任意多边形: 形状 40" descr="19471494-42d0-44aa-9cb8-f43764da08bf">
                <a:extLst>
                  <a:ext uri="{FF2B5EF4-FFF2-40B4-BE49-F238E27FC236}">
                    <a16:creationId xmlns:a16="http://schemas.microsoft.com/office/drawing/2014/main" xmlns="" id="{2F0D500D-F833-AC61-7AF0-BA31E8C07BC5}"/>
                  </a:ext>
                </a:extLst>
              </p:cNvPr>
              <p:cNvSpPr/>
              <p:nvPr/>
            </p:nvSpPr>
            <p:spPr>
              <a:xfrm>
                <a:off x="3577224" y="5221636"/>
                <a:ext cx="2553680" cy="506065"/>
              </a:xfrm>
              <a:custGeom>
                <a:avLst/>
                <a:gdLst>
                  <a:gd name="connsiteX0" fmla="*/ 837819 w 1364551"/>
                  <a:gd name="connsiteY0" fmla="*/ 190691 h 270414"/>
                  <a:gd name="connsiteX1" fmla="*/ 758190 w 1364551"/>
                  <a:gd name="connsiteY1" fmla="*/ 270415 h 270414"/>
                  <a:gd name="connsiteX2" fmla="*/ 0 w 1364551"/>
                  <a:gd name="connsiteY2" fmla="*/ 270415 h 270414"/>
                  <a:gd name="connsiteX3" fmla="*/ 159353 w 1364551"/>
                  <a:gd name="connsiteY3" fmla="*/ 111062 h 270414"/>
                  <a:gd name="connsiteX4" fmla="*/ 1253585 w 1364551"/>
                  <a:gd name="connsiteY4" fmla="*/ 111062 h 270414"/>
                  <a:gd name="connsiteX5" fmla="*/ 1364552 w 1364551"/>
                  <a:gd name="connsiteY5" fmla="*/ 0 h 27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51" h="270414">
                    <a:moveTo>
                      <a:pt x="837819" y="190691"/>
                    </a:moveTo>
                    <a:lnTo>
                      <a:pt x="758190" y="270415"/>
                    </a:lnTo>
                    <a:lnTo>
                      <a:pt x="0" y="270415"/>
                    </a:lnTo>
                    <a:lnTo>
                      <a:pt x="159353" y="111062"/>
                    </a:lnTo>
                    <a:lnTo>
                      <a:pt x="1253585" y="111062"/>
                    </a:lnTo>
                    <a:lnTo>
                      <a:pt x="1364552" y="0"/>
                    </a:lnTo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任意多边形: 形状 38" descr="bcc47a57-f92d-48a8-b964-5b72b97610be">
                <a:extLst>
                  <a:ext uri="{FF2B5EF4-FFF2-40B4-BE49-F238E27FC236}">
                    <a16:creationId xmlns:a16="http://schemas.microsoft.com/office/drawing/2014/main" xmlns="" id="{1584EC34-4C5D-2A7E-3742-386A8CD79B30}"/>
                  </a:ext>
                </a:extLst>
              </p:cNvPr>
              <p:cNvSpPr/>
              <p:nvPr/>
            </p:nvSpPr>
            <p:spPr>
              <a:xfrm>
                <a:off x="3424248" y="2039008"/>
                <a:ext cx="223824" cy="220631"/>
              </a:xfrm>
              <a:custGeom>
                <a:avLst/>
                <a:gdLst>
                  <a:gd name="connsiteX0" fmla="*/ 149828 w 149828"/>
                  <a:gd name="connsiteY0" fmla="*/ 0 h 149828"/>
                  <a:gd name="connsiteX1" fmla="*/ 28956 w 149828"/>
                  <a:gd name="connsiteY1" fmla="*/ 0 h 149828"/>
                  <a:gd name="connsiteX2" fmla="*/ 0 w 149828"/>
                  <a:gd name="connsiteY2" fmla="*/ 0 h 149828"/>
                  <a:gd name="connsiteX3" fmla="*/ 0 w 149828"/>
                  <a:gd name="connsiteY3" fmla="*/ 28956 h 149828"/>
                  <a:gd name="connsiteX4" fmla="*/ 0 w 149828"/>
                  <a:gd name="connsiteY4" fmla="*/ 149828 h 149828"/>
                  <a:gd name="connsiteX5" fmla="*/ 38481 w 149828"/>
                  <a:gd name="connsiteY5" fmla="*/ 149828 h 149828"/>
                  <a:gd name="connsiteX6" fmla="*/ 38481 w 149828"/>
                  <a:gd name="connsiteY6" fmla="*/ 38481 h 149828"/>
                  <a:gd name="connsiteX7" fmla="*/ 149828 w 149828"/>
                  <a:gd name="connsiteY7" fmla="*/ 38481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149828" y="0"/>
                    </a:moveTo>
                    <a:lnTo>
                      <a:pt x="28956" y="0"/>
                    </a:lnTo>
                    <a:lnTo>
                      <a:pt x="0" y="0"/>
                    </a:lnTo>
                    <a:lnTo>
                      <a:pt x="0" y="28956"/>
                    </a:lnTo>
                    <a:lnTo>
                      <a:pt x="0" y="149828"/>
                    </a:lnTo>
                    <a:lnTo>
                      <a:pt x="38481" y="149828"/>
                    </a:lnTo>
                    <a:lnTo>
                      <a:pt x="38481" y="38481"/>
                    </a:lnTo>
                    <a:lnTo>
                      <a:pt x="149828" y="384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" name="组合 2" descr="557036d1-f287-4b0e-915e-880e7e64e008">
                <a:extLst>
                  <a:ext uri="{FF2B5EF4-FFF2-40B4-BE49-F238E27FC236}">
                    <a16:creationId xmlns:a16="http://schemas.microsoft.com/office/drawing/2014/main" xmlns="" id="{7219AA24-0F9D-AE55-0806-028457ABD33F}"/>
                  </a:ext>
                </a:extLst>
              </p:cNvPr>
              <p:cNvGrpSpPr/>
              <p:nvPr/>
            </p:nvGrpSpPr>
            <p:grpSpPr>
              <a:xfrm>
                <a:off x="3515097" y="2632658"/>
                <a:ext cx="2325967" cy="2196064"/>
                <a:chOff x="3515097" y="2632658"/>
                <a:chExt cx="2325967" cy="2196064"/>
              </a:xfrm>
            </p:grpSpPr>
            <p:sp>
              <p:nvSpPr>
                <p:cNvPr id="35" name="Bullet2" descr="183661b4-feff-4d0a-ae93-0f0d98005e63">
                  <a:extLst>
                    <a:ext uri="{FF2B5EF4-FFF2-40B4-BE49-F238E27FC236}">
                      <a16:creationId xmlns:a16="http://schemas.microsoft.com/office/drawing/2014/main" xmlns="" id="{1A3E4061-F3B1-5131-250D-138741A96B7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15097" y="2632658"/>
                  <a:ext cx="2325967" cy="7171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600" b="1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精准决策</a:t>
                  </a:r>
                  <a:endParaRPr lang="en-US" dirty="0"/>
                </a:p>
              </p:txBody>
            </p:sp>
            <p:sp>
              <p:nvSpPr>
                <p:cNvPr id="36" name="Text2" descr="f1a3dd83-5b55-4f71-8e01-51b62d64df8f">
                  <a:extLst>
                    <a:ext uri="{FF2B5EF4-FFF2-40B4-BE49-F238E27FC236}">
                      <a16:creationId xmlns:a16="http://schemas.microsoft.com/office/drawing/2014/main" xmlns="" id="{8D38D89E-4A49-1ED7-D0E5-6204632CD41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515097" y="3373125"/>
                  <a:ext cx="2325967" cy="14555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基于大量数据和算法，AI能够做出更为精准的决策，降低决策风险。</a:t>
                  </a:r>
                  <a:endParaRPr lang="en-US" dirty="0"/>
                </a:p>
              </p:txBody>
            </p:sp>
          </p:grpSp>
        </p:grpSp>
        <p:grpSp>
          <p:nvGrpSpPr>
            <p:cNvPr id="11" name="组合 10" descr="2f626642-ef72-4701-9a26-a345cdf8630a">
              <a:extLst>
                <a:ext uri="{FF2B5EF4-FFF2-40B4-BE49-F238E27FC236}">
                  <a16:creationId xmlns:a16="http://schemas.microsoft.com/office/drawing/2014/main" xmlns="" id="{0D8CC0F4-5F5D-DD9F-BF64-8AB273004269}"/>
                </a:ext>
              </a:extLst>
            </p:cNvPr>
            <p:cNvGrpSpPr/>
            <p:nvPr/>
          </p:nvGrpSpPr>
          <p:grpSpPr>
            <a:xfrm>
              <a:off x="6188096" y="2039008"/>
              <a:ext cx="2706656" cy="3688693"/>
              <a:chOff x="6188096" y="2039008"/>
              <a:chExt cx="2706656" cy="3688693"/>
            </a:xfrm>
          </p:grpSpPr>
          <p:sp>
            <p:nvSpPr>
              <p:cNvPr id="52" name="矩形 51" descr="525efa5f-0628-4630-8b3e-71d3da64701a">
                <a:extLst>
                  <a:ext uri="{FF2B5EF4-FFF2-40B4-BE49-F238E27FC236}">
                    <a16:creationId xmlns:a16="http://schemas.microsoft.com/office/drawing/2014/main" xmlns="" id="{CB62FEDF-DF83-1D7F-1FB4-3649F4016339}"/>
                  </a:ext>
                </a:extLst>
              </p:cNvPr>
              <p:cNvSpPr/>
              <p:nvPr/>
            </p:nvSpPr>
            <p:spPr>
              <a:xfrm>
                <a:off x="6215677" y="2069066"/>
                <a:ext cx="2460523" cy="335847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39000"/>
                    </a:schemeClr>
                  </a:gs>
                  <a:gs pos="100000">
                    <a:schemeClr val="accent1">
                      <a:alpha val="32000"/>
                    </a:schemeClr>
                  </a:gs>
                  <a:gs pos="55000">
                    <a:schemeClr val="accent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任意多边形: 形状 56" descr="2b912393-ef97-43c1-a1a3-f28d13e3b492">
                <a:extLst>
                  <a:ext uri="{FF2B5EF4-FFF2-40B4-BE49-F238E27FC236}">
                    <a16:creationId xmlns:a16="http://schemas.microsoft.com/office/drawing/2014/main" xmlns="" id="{DEC68181-51D0-F5BE-7AA7-2A7158E2DA0A}"/>
                  </a:ext>
                </a:extLst>
              </p:cNvPr>
              <p:cNvSpPr/>
              <p:nvPr/>
            </p:nvSpPr>
            <p:spPr>
              <a:xfrm>
                <a:off x="6581715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8" name="任意多边形: 形状 57" descr="69275e55-ddd4-476e-8351-910c0d16b5e6">
                <a:extLst>
                  <a:ext uri="{FF2B5EF4-FFF2-40B4-BE49-F238E27FC236}">
                    <a16:creationId xmlns:a16="http://schemas.microsoft.com/office/drawing/2014/main" xmlns="" id="{77399209-9283-CB90-F463-9A7C3BD5FA49}"/>
                  </a:ext>
                </a:extLst>
              </p:cNvPr>
              <p:cNvSpPr/>
              <p:nvPr/>
            </p:nvSpPr>
            <p:spPr>
              <a:xfrm>
                <a:off x="6726815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9" name="任意多边形: 形状 58" descr="30cb6289-ce64-423f-95b0-cfb8f684358d">
                <a:extLst>
                  <a:ext uri="{FF2B5EF4-FFF2-40B4-BE49-F238E27FC236}">
                    <a16:creationId xmlns:a16="http://schemas.microsoft.com/office/drawing/2014/main" xmlns="" id="{C9D6694F-C361-C221-8668-97844831F359}"/>
                  </a:ext>
                </a:extLst>
              </p:cNvPr>
              <p:cNvSpPr/>
              <p:nvPr/>
            </p:nvSpPr>
            <p:spPr>
              <a:xfrm>
                <a:off x="6872094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任意多边形: 形状 59" descr="0c4fb582-bc71-42cd-b783-fc126a3a0747">
                <a:extLst>
                  <a:ext uri="{FF2B5EF4-FFF2-40B4-BE49-F238E27FC236}">
                    <a16:creationId xmlns:a16="http://schemas.microsoft.com/office/drawing/2014/main" xmlns="" id="{B3459C07-2F94-1E74-B59D-BA3E8CF5B952}"/>
                  </a:ext>
                </a:extLst>
              </p:cNvPr>
              <p:cNvSpPr/>
              <p:nvPr/>
            </p:nvSpPr>
            <p:spPr>
              <a:xfrm>
                <a:off x="7017192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任意多边形: 形状 60" descr="234b6881-9d2d-45cc-b33a-a5d0f08b6b11">
                <a:extLst>
                  <a:ext uri="{FF2B5EF4-FFF2-40B4-BE49-F238E27FC236}">
                    <a16:creationId xmlns:a16="http://schemas.microsoft.com/office/drawing/2014/main" xmlns="" id="{86DED3FE-89C1-7B8C-6CD6-3976FDC7E190}"/>
                  </a:ext>
                </a:extLst>
              </p:cNvPr>
              <p:cNvSpPr/>
              <p:nvPr/>
            </p:nvSpPr>
            <p:spPr>
              <a:xfrm>
                <a:off x="7162471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任意多边形: 形状 61" descr="c0d52909-a0cb-4fd1-8273-e3933b12c48e">
                <a:extLst>
                  <a:ext uri="{FF2B5EF4-FFF2-40B4-BE49-F238E27FC236}">
                    <a16:creationId xmlns:a16="http://schemas.microsoft.com/office/drawing/2014/main" xmlns="" id="{AC066E04-289F-3923-F1FB-23C397186F8B}"/>
                  </a:ext>
                </a:extLst>
              </p:cNvPr>
              <p:cNvSpPr/>
              <p:nvPr/>
            </p:nvSpPr>
            <p:spPr>
              <a:xfrm>
                <a:off x="8279950" y="5394722"/>
                <a:ext cx="375760" cy="75401"/>
              </a:xfrm>
              <a:custGeom>
                <a:avLst/>
                <a:gdLst>
                  <a:gd name="connsiteX0" fmla="*/ 160401 w 200786"/>
                  <a:gd name="connsiteY0" fmla="*/ 40291 h 40290"/>
                  <a:gd name="connsiteX1" fmla="*/ 0 w 200786"/>
                  <a:gd name="connsiteY1" fmla="*/ 40291 h 40290"/>
                  <a:gd name="connsiteX2" fmla="*/ 40386 w 200786"/>
                  <a:gd name="connsiteY2" fmla="*/ 0 h 40290"/>
                  <a:gd name="connsiteX3" fmla="*/ 200787 w 200786"/>
                  <a:gd name="connsiteY3" fmla="*/ 0 h 4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786" h="40290">
                    <a:moveTo>
                      <a:pt x="160401" y="40291"/>
                    </a:moveTo>
                    <a:lnTo>
                      <a:pt x="0" y="40291"/>
                    </a:lnTo>
                    <a:lnTo>
                      <a:pt x="40386" y="0"/>
                    </a:lnTo>
                    <a:lnTo>
                      <a:pt x="20078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6" name="任意多边形: 形状 55" descr="23bfddb9-cdf4-4763-bf90-4864af9195bd">
                <a:extLst>
                  <a:ext uri="{FF2B5EF4-FFF2-40B4-BE49-F238E27FC236}">
                    <a16:creationId xmlns:a16="http://schemas.microsoft.com/office/drawing/2014/main" xmlns="" id="{ED449B20-82EC-DD4C-6792-507FF17D41C3}"/>
                  </a:ext>
                </a:extLst>
              </p:cNvPr>
              <p:cNvSpPr/>
              <p:nvPr/>
            </p:nvSpPr>
            <p:spPr>
              <a:xfrm>
                <a:off x="6341072" y="5221636"/>
                <a:ext cx="2553680" cy="506065"/>
              </a:xfrm>
              <a:custGeom>
                <a:avLst/>
                <a:gdLst>
                  <a:gd name="connsiteX0" fmla="*/ 837819 w 1364551"/>
                  <a:gd name="connsiteY0" fmla="*/ 190691 h 270414"/>
                  <a:gd name="connsiteX1" fmla="*/ 758190 w 1364551"/>
                  <a:gd name="connsiteY1" fmla="*/ 270415 h 270414"/>
                  <a:gd name="connsiteX2" fmla="*/ 0 w 1364551"/>
                  <a:gd name="connsiteY2" fmla="*/ 270415 h 270414"/>
                  <a:gd name="connsiteX3" fmla="*/ 159353 w 1364551"/>
                  <a:gd name="connsiteY3" fmla="*/ 111062 h 270414"/>
                  <a:gd name="connsiteX4" fmla="*/ 1253585 w 1364551"/>
                  <a:gd name="connsiteY4" fmla="*/ 111062 h 270414"/>
                  <a:gd name="connsiteX5" fmla="*/ 1364552 w 1364551"/>
                  <a:gd name="connsiteY5" fmla="*/ 0 h 27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51" h="270414">
                    <a:moveTo>
                      <a:pt x="837819" y="190691"/>
                    </a:moveTo>
                    <a:lnTo>
                      <a:pt x="758190" y="270415"/>
                    </a:lnTo>
                    <a:lnTo>
                      <a:pt x="0" y="270415"/>
                    </a:lnTo>
                    <a:lnTo>
                      <a:pt x="159353" y="111062"/>
                    </a:lnTo>
                    <a:lnTo>
                      <a:pt x="1253585" y="111062"/>
                    </a:lnTo>
                    <a:lnTo>
                      <a:pt x="1364552" y="0"/>
                    </a:lnTo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任意多边形: 形状 53" descr="e615e948-0b0a-447e-87fa-8d12dae02282">
                <a:extLst>
                  <a:ext uri="{FF2B5EF4-FFF2-40B4-BE49-F238E27FC236}">
                    <a16:creationId xmlns:a16="http://schemas.microsoft.com/office/drawing/2014/main" xmlns="" id="{CA7049B2-3C49-C7E6-7C23-840CCB6129B0}"/>
                  </a:ext>
                </a:extLst>
              </p:cNvPr>
              <p:cNvSpPr/>
              <p:nvPr/>
            </p:nvSpPr>
            <p:spPr>
              <a:xfrm>
                <a:off x="6188096" y="2039008"/>
                <a:ext cx="223824" cy="220631"/>
              </a:xfrm>
              <a:custGeom>
                <a:avLst/>
                <a:gdLst>
                  <a:gd name="connsiteX0" fmla="*/ 149828 w 149828"/>
                  <a:gd name="connsiteY0" fmla="*/ 0 h 149828"/>
                  <a:gd name="connsiteX1" fmla="*/ 28956 w 149828"/>
                  <a:gd name="connsiteY1" fmla="*/ 0 h 149828"/>
                  <a:gd name="connsiteX2" fmla="*/ 0 w 149828"/>
                  <a:gd name="connsiteY2" fmla="*/ 0 h 149828"/>
                  <a:gd name="connsiteX3" fmla="*/ 0 w 149828"/>
                  <a:gd name="connsiteY3" fmla="*/ 28956 h 149828"/>
                  <a:gd name="connsiteX4" fmla="*/ 0 w 149828"/>
                  <a:gd name="connsiteY4" fmla="*/ 149828 h 149828"/>
                  <a:gd name="connsiteX5" fmla="*/ 38481 w 149828"/>
                  <a:gd name="connsiteY5" fmla="*/ 149828 h 149828"/>
                  <a:gd name="connsiteX6" fmla="*/ 38481 w 149828"/>
                  <a:gd name="connsiteY6" fmla="*/ 38481 h 149828"/>
                  <a:gd name="connsiteX7" fmla="*/ 149828 w 149828"/>
                  <a:gd name="connsiteY7" fmla="*/ 38481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149828" y="0"/>
                    </a:moveTo>
                    <a:lnTo>
                      <a:pt x="28956" y="0"/>
                    </a:lnTo>
                    <a:lnTo>
                      <a:pt x="0" y="0"/>
                    </a:lnTo>
                    <a:lnTo>
                      <a:pt x="0" y="28956"/>
                    </a:lnTo>
                    <a:lnTo>
                      <a:pt x="0" y="149828"/>
                    </a:lnTo>
                    <a:lnTo>
                      <a:pt x="38481" y="149828"/>
                    </a:lnTo>
                    <a:lnTo>
                      <a:pt x="38481" y="38481"/>
                    </a:lnTo>
                    <a:lnTo>
                      <a:pt x="149828" y="384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" name="组合 3" descr="91f3c687-21b3-46ee-9958-b29d292b87c3">
                <a:extLst>
                  <a:ext uri="{FF2B5EF4-FFF2-40B4-BE49-F238E27FC236}">
                    <a16:creationId xmlns:a16="http://schemas.microsoft.com/office/drawing/2014/main" xmlns="" id="{F5D40DE7-95C1-7701-6812-993FE01139F1}"/>
                  </a:ext>
                </a:extLst>
              </p:cNvPr>
              <p:cNvGrpSpPr/>
              <p:nvPr/>
            </p:nvGrpSpPr>
            <p:grpSpPr>
              <a:xfrm>
                <a:off x="6278945" y="2632658"/>
                <a:ext cx="2325967" cy="2196064"/>
                <a:chOff x="6278945" y="2632658"/>
                <a:chExt cx="2325967" cy="2196064"/>
              </a:xfrm>
            </p:grpSpPr>
            <p:sp>
              <p:nvSpPr>
                <p:cNvPr id="50" name="Bullet3" descr="f5af7e5e-1200-467e-8cdb-6113bd184457">
                  <a:extLst>
                    <a:ext uri="{FF2B5EF4-FFF2-40B4-BE49-F238E27FC236}">
                      <a16:creationId xmlns:a16="http://schemas.microsoft.com/office/drawing/2014/main" xmlns="" id="{D348F0B2-7743-DD05-A7A1-D411DB82FF6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78945" y="2632658"/>
                  <a:ext cx="2325967" cy="7171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600" b="1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持续学习进化</a:t>
                  </a:r>
                  <a:endParaRPr lang="en-US" dirty="0"/>
                </a:p>
              </p:txBody>
            </p:sp>
            <p:sp>
              <p:nvSpPr>
                <p:cNvPr id="51" name="Text3" descr="445cdc0a-3afc-4e0e-a074-5fff8b78ad18">
                  <a:extLst>
                    <a:ext uri="{FF2B5EF4-FFF2-40B4-BE49-F238E27FC236}">
                      <a16:creationId xmlns:a16="http://schemas.microsoft.com/office/drawing/2014/main" xmlns="" id="{434D6D71-02C3-603F-50BE-F0AE86FB657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278945" y="3373125"/>
                  <a:ext cx="2325967" cy="14555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AI可以通过不断学习和训练，不断优化自身性能，适应不断变化的环境和需求。</a:t>
                  </a:r>
                  <a:endParaRPr lang="en-US" dirty="0"/>
                </a:p>
              </p:txBody>
            </p:sp>
          </p:grpSp>
        </p:grpSp>
        <p:grpSp>
          <p:nvGrpSpPr>
            <p:cNvPr id="12" name="组合 11" descr="23eb50ee-cf72-4ff1-a68e-d33b632206a6">
              <a:extLst>
                <a:ext uri="{FF2B5EF4-FFF2-40B4-BE49-F238E27FC236}">
                  <a16:creationId xmlns:a16="http://schemas.microsoft.com/office/drawing/2014/main" xmlns="" id="{90645493-C245-9329-0256-CA2AD153FD09}"/>
                </a:ext>
              </a:extLst>
            </p:cNvPr>
            <p:cNvGrpSpPr/>
            <p:nvPr/>
          </p:nvGrpSpPr>
          <p:grpSpPr>
            <a:xfrm>
              <a:off x="8951944" y="2039008"/>
              <a:ext cx="2706656" cy="3688693"/>
              <a:chOff x="8951944" y="2039008"/>
              <a:chExt cx="2706656" cy="3688693"/>
            </a:xfrm>
          </p:grpSpPr>
          <p:sp>
            <p:nvSpPr>
              <p:cNvPr id="67" name="矩形 66" descr="130661ec-eb96-4e03-9505-58aa2a41de80">
                <a:extLst>
                  <a:ext uri="{FF2B5EF4-FFF2-40B4-BE49-F238E27FC236}">
                    <a16:creationId xmlns:a16="http://schemas.microsoft.com/office/drawing/2014/main" xmlns="" id="{339D1E78-0D2C-98F4-EC97-13795B2977DD}"/>
                  </a:ext>
                </a:extLst>
              </p:cNvPr>
              <p:cNvSpPr/>
              <p:nvPr/>
            </p:nvSpPr>
            <p:spPr>
              <a:xfrm>
                <a:off x="8979525" y="2069066"/>
                <a:ext cx="2460523" cy="335847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39000"/>
                    </a:schemeClr>
                  </a:gs>
                  <a:gs pos="100000">
                    <a:schemeClr val="accent1">
                      <a:alpha val="32000"/>
                    </a:schemeClr>
                  </a:gs>
                  <a:gs pos="55000">
                    <a:schemeClr val="accent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任意多边形: 形状 71" descr="e85fab4e-c1f6-4629-b9f0-41fae92a71e3">
                <a:extLst>
                  <a:ext uri="{FF2B5EF4-FFF2-40B4-BE49-F238E27FC236}">
                    <a16:creationId xmlns:a16="http://schemas.microsoft.com/office/drawing/2014/main" xmlns="" id="{DCCB1F5E-6CD2-05A9-97F0-B1BD594FCD9B}"/>
                  </a:ext>
                </a:extLst>
              </p:cNvPr>
              <p:cNvSpPr/>
              <p:nvPr/>
            </p:nvSpPr>
            <p:spPr>
              <a:xfrm>
                <a:off x="9345563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任意多边形: 形状 72" descr="27815c85-186e-402d-aa4f-2399a39d7b49">
                <a:extLst>
                  <a:ext uri="{FF2B5EF4-FFF2-40B4-BE49-F238E27FC236}">
                    <a16:creationId xmlns:a16="http://schemas.microsoft.com/office/drawing/2014/main" xmlns="" id="{F8952065-1F53-8359-83E9-BCD496849115}"/>
                  </a:ext>
                </a:extLst>
              </p:cNvPr>
              <p:cNvSpPr/>
              <p:nvPr/>
            </p:nvSpPr>
            <p:spPr>
              <a:xfrm>
                <a:off x="9490663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任意多边形: 形状 73" descr="eb39784e-4fab-407c-9061-477cbc6607ca">
                <a:extLst>
                  <a:ext uri="{FF2B5EF4-FFF2-40B4-BE49-F238E27FC236}">
                    <a16:creationId xmlns:a16="http://schemas.microsoft.com/office/drawing/2014/main" xmlns="" id="{4064D678-0479-C50C-20F9-7CA56BED2125}"/>
                  </a:ext>
                </a:extLst>
              </p:cNvPr>
              <p:cNvSpPr/>
              <p:nvPr/>
            </p:nvSpPr>
            <p:spPr>
              <a:xfrm>
                <a:off x="9635942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" name="任意多边形: 形状 74" descr="fa43821d-17c3-4300-9d72-efc385290ae1">
                <a:extLst>
                  <a:ext uri="{FF2B5EF4-FFF2-40B4-BE49-F238E27FC236}">
                    <a16:creationId xmlns:a16="http://schemas.microsoft.com/office/drawing/2014/main" xmlns="" id="{5C1C31FB-9CE7-A3AE-5971-9FBF412B2215}"/>
                  </a:ext>
                </a:extLst>
              </p:cNvPr>
              <p:cNvSpPr/>
              <p:nvPr/>
            </p:nvSpPr>
            <p:spPr>
              <a:xfrm>
                <a:off x="9781040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任意多边形: 形状 75" descr="00d4ef11-a371-4d66-babd-06f6b26f68fa">
                <a:extLst>
                  <a:ext uri="{FF2B5EF4-FFF2-40B4-BE49-F238E27FC236}">
                    <a16:creationId xmlns:a16="http://schemas.microsoft.com/office/drawing/2014/main" xmlns="" id="{2F27E30A-926C-097C-7B97-5E8CD9E353A7}"/>
                  </a:ext>
                </a:extLst>
              </p:cNvPr>
              <p:cNvSpPr/>
              <p:nvPr/>
            </p:nvSpPr>
            <p:spPr>
              <a:xfrm>
                <a:off x="9926319" y="5505418"/>
                <a:ext cx="218362" cy="146347"/>
              </a:xfrm>
              <a:custGeom>
                <a:avLst/>
                <a:gdLst>
                  <a:gd name="connsiteX0" fmla="*/ 38576 w 116681"/>
                  <a:gd name="connsiteY0" fmla="*/ 78200 h 78200"/>
                  <a:gd name="connsiteX1" fmla="*/ 0 w 116681"/>
                  <a:gd name="connsiteY1" fmla="*/ 78200 h 78200"/>
                  <a:gd name="connsiteX2" fmla="*/ 78105 w 116681"/>
                  <a:gd name="connsiteY2" fmla="*/ 0 h 78200"/>
                  <a:gd name="connsiteX3" fmla="*/ 116681 w 116681"/>
                  <a:gd name="connsiteY3" fmla="*/ 0 h 7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681" h="78200">
                    <a:moveTo>
                      <a:pt x="38576" y="78200"/>
                    </a:moveTo>
                    <a:lnTo>
                      <a:pt x="0" y="78200"/>
                    </a:lnTo>
                    <a:lnTo>
                      <a:pt x="78105" y="0"/>
                    </a:lnTo>
                    <a:lnTo>
                      <a:pt x="116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7" name="任意多边形: 形状 76" descr="f4492bdc-4d9b-4b89-aa0d-49d5570fb7a8">
                <a:extLst>
                  <a:ext uri="{FF2B5EF4-FFF2-40B4-BE49-F238E27FC236}">
                    <a16:creationId xmlns:a16="http://schemas.microsoft.com/office/drawing/2014/main" xmlns="" id="{C4CEC474-7569-8B2C-911B-3C6D0EC33FE9}"/>
                  </a:ext>
                </a:extLst>
              </p:cNvPr>
              <p:cNvSpPr/>
              <p:nvPr/>
            </p:nvSpPr>
            <p:spPr>
              <a:xfrm>
                <a:off x="11043798" y="5394722"/>
                <a:ext cx="375760" cy="75401"/>
              </a:xfrm>
              <a:custGeom>
                <a:avLst/>
                <a:gdLst>
                  <a:gd name="connsiteX0" fmla="*/ 160401 w 200786"/>
                  <a:gd name="connsiteY0" fmla="*/ 40291 h 40290"/>
                  <a:gd name="connsiteX1" fmla="*/ 0 w 200786"/>
                  <a:gd name="connsiteY1" fmla="*/ 40291 h 40290"/>
                  <a:gd name="connsiteX2" fmla="*/ 40386 w 200786"/>
                  <a:gd name="connsiteY2" fmla="*/ 0 h 40290"/>
                  <a:gd name="connsiteX3" fmla="*/ 200787 w 200786"/>
                  <a:gd name="connsiteY3" fmla="*/ 0 h 4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786" h="40290">
                    <a:moveTo>
                      <a:pt x="160401" y="40291"/>
                    </a:moveTo>
                    <a:lnTo>
                      <a:pt x="0" y="40291"/>
                    </a:lnTo>
                    <a:lnTo>
                      <a:pt x="40386" y="0"/>
                    </a:lnTo>
                    <a:lnTo>
                      <a:pt x="20078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任意多边形: 形状 70" descr="d1115460-9583-4ef3-8a8a-36292cf97106">
                <a:extLst>
                  <a:ext uri="{FF2B5EF4-FFF2-40B4-BE49-F238E27FC236}">
                    <a16:creationId xmlns:a16="http://schemas.microsoft.com/office/drawing/2014/main" xmlns="" id="{76AD88FF-F23A-A011-3E40-45A8A967BE4E}"/>
                  </a:ext>
                </a:extLst>
              </p:cNvPr>
              <p:cNvSpPr/>
              <p:nvPr/>
            </p:nvSpPr>
            <p:spPr>
              <a:xfrm>
                <a:off x="9104920" y="5221636"/>
                <a:ext cx="2553680" cy="506065"/>
              </a:xfrm>
              <a:custGeom>
                <a:avLst/>
                <a:gdLst>
                  <a:gd name="connsiteX0" fmla="*/ 837819 w 1364551"/>
                  <a:gd name="connsiteY0" fmla="*/ 190691 h 270414"/>
                  <a:gd name="connsiteX1" fmla="*/ 758190 w 1364551"/>
                  <a:gd name="connsiteY1" fmla="*/ 270415 h 270414"/>
                  <a:gd name="connsiteX2" fmla="*/ 0 w 1364551"/>
                  <a:gd name="connsiteY2" fmla="*/ 270415 h 270414"/>
                  <a:gd name="connsiteX3" fmla="*/ 159353 w 1364551"/>
                  <a:gd name="connsiteY3" fmla="*/ 111062 h 270414"/>
                  <a:gd name="connsiteX4" fmla="*/ 1253585 w 1364551"/>
                  <a:gd name="connsiteY4" fmla="*/ 111062 h 270414"/>
                  <a:gd name="connsiteX5" fmla="*/ 1364552 w 1364551"/>
                  <a:gd name="connsiteY5" fmla="*/ 0 h 27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4551" h="270414">
                    <a:moveTo>
                      <a:pt x="837819" y="190691"/>
                    </a:moveTo>
                    <a:lnTo>
                      <a:pt x="758190" y="270415"/>
                    </a:lnTo>
                    <a:lnTo>
                      <a:pt x="0" y="270415"/>
                    </a:lnTo>
                    <a:lnTo>
                      <a:pt x="159353" y="111062"/>
                    </a:lnTo>
                    <a:lnTo>
                      <a:pt x="1253585" y="111062"/>
                    </a:lnTo>
                    <a:lnTo>
                      <a:pt x="1364552" y="0"/>
                    </a:lnTo>
                  </a:path>
                </a:pathLst>
              </a:custGeom>
              <a:noFill/>
              <a:ln w="9525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任意多边形: 形状 68" descr="fb9d74a3-4a7c-41c3-acc2-081d68dad962">
                <a:extLst>
                  <a:ext uri="{FF2B5EF4-FFF2-40B4-BE49-F238E27FC236}">
                    <a16:creationId xmlns:a16="http://schemas.microsoft.com/office/drawing/2014/main" xmlns="" id="{D40AFF23-ED60-C197-D23F-F2F7ED4E117B}"/>
                  </a:ext>
                </a:extLst>
              </p:cNvPr>
              <p:cNvSpPr/>
              <p:nvPr/>
            </p:nvSpPr>
            <p:spPr>
              <a:xfrm>
                <a:off x="8951944" y="2039008"/>
                <a:ext cx="223824" cy="220631"/>
              </a:xfrm>
              <a:custGeom>
                <a:avLst/>
                <a:gdLst>
                  <a:gd name="connsiteX0" fmla="*/ 149828 w 149828"/>
                  <a:gd name="connsiteY0" fmla="*/ 0 h 149828"/>
                  <a:gd name="connsiteX1" fmla="*/ 28956 w 149828"/>
                  <a:gd name="connsiteY1" fmla="*/ 0 h 149828"/>
                  <a:gd name="connsiteX2" fmla="*/ 0 w 149828"/>
                  <a:gd name="connsiteY2" fmla="*/ 0 h 149828"/>
                  <a:gd name="connsiteX3" fmla="*/ 0 w 149828"/>
                  <a:gd name="connsiteY3" fmla="*/ 28956 h 149828"/>
                  <a:gd name="connsiteX4" fmla="*/ 0 w 149828"/>
                  <a:gd name="connsiteY4" fmla="*/ 149828 h 149828"/>
                  <a:gd name="connsiteX5" fmla="*/ 38481 w 149828"/>
                  <a:gd name="connsiteY5" fmla="*/ 149828 h 149828"/>
                  <a:gd name="connsiteX6" fmla="*/ 38481 w 149828"/>
                  <a:gd name="connsiteY6" fmla="*/ 38481 h 149828"/>
                  <a:gd name="connsiteX7" fmla="*/ 149828 w 149828"/>
                  <a:gd name="connsiteY7" fmla="*/ 38481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149828" y="0"/>
                    </a:moveTo>
                    <a:lnTo>
                      <a:pt x="28956" y="0"/>
                    </a:lnTo>
                    <a:lnTo>
                      <a:pt x="0" y="0"/>
                    </a:lnTo>
                    <a:lnTo>
                      <a:pt x="0" y="28956"/>
                    </a:lnTo>
                    <a:lnTo>
                      <a:pt x="0" y="149828"/>
                    </a:lnTo>
                    <a:lnTo>
                      <a:pt x="38481" y="149828"/>
                    </a:lnTo>
                    <a:lnTo>
                      <a:pt x="38481" y="38481"/>
                    </a:lnTo>
                    <a:lnTo>
                      <a:pt x="149828" y="384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6" name="组合 5" descr="067d14c8-8ba1-4630-b47b-2b6c8bb2fbcd">
                <a:extLst>
                  <a:ext uri="{FF2B5EF4-FFF2-40B4-BE49-F238E27FC236}">
                    <a16:creationId xmlns:a16="http://schemas.microsoft.com/office/drawing/2014/main" xmlns="" id="{B19F4ED3-1D4A-F34B-602F-9FE78DD83C82}"/>
                  </a:ext>
                </a:extLst>
              </p:cNvPr>
              <p:cNvGrpSpPr/>
              <p:nvPr/>
            </p:nvGrpSpPr>
            <p:grpSpPr>
              <a:xfrm>
                <a:off x="9042793" y="2632658"/>
                <a:ext cx="2325967" cy="2196064"/>
                <a:chOff x="9042793" y="2632658"/>
                <a:chExt cx="2325967" cy="2196064"/>
              </a:xfrm>
            </p:grpSpPr>
            <p:sp>
              <p:nvSpPr>
                <p:cNvPr id="65" name="Bullet4" descr="cec4e6d1-14cf-4463-b74a-143aafa3a820">
                  <a:extLst>
                    <a:ext uri="{FF2B5EF4-FFF2-40B4-BE49-F238E27FC236}">
                      <a16:creationId xmlns:a16="http://schemas.microsoft.com/office/drawing/2014/main" xmlns="" id="{03A47710-7A5A-34BA-57A0-748D5CAC308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042793" y="2632658"/>
                  <a:ext cx="2325967" cy="71711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b" anchorCtr="0">
                  <a:normAutofit/>
                </a:bodyPr>
                <a:lstStyle/>
                <a:p>
                  <a:pPr marL="0" marR="0" lvl="0" indent="0" defTabSz="913765" rtl="0" eaLnBrk="1" fontAlgn="auto" latinLnBrk="0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600" b="1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适应复杂环境</a:t>
                  </a:r>
                  <a:endParaRPr lang="en-US" dirty="0"/>
                </a:p>
              </p:txBody>
            </p:sp>
            <p:sp>
              <p:nvSpPr>
                <p:cNvPr id="66" name="Text4" descr="e88dddf7-3ac2-4a88-84c2-3581d16afcec">
                  <a:extLst>
                    <a:ext uri="{FF2B5EF4-FFF2-40B4-BE49-F238E27FC236}">
                      <a16:creationId xmlns:a16="http://schemas.microsoft.com/office/drawing/2014/main" xmlns="" id="{FE95B60C-44D0-9939-2767-84AC3DCF074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042793" y="3373125"/>
                  <a:ext cx="2325967" cy="14555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Autofit/>
                </a:bodyPr>
                <a:lstStyle/>
                <a:p>
                  <a:pPr marL="0" marR="0" lvl="0" indent="0" defTabSz="913765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Pct val="25000"/>
                    <a:buFontTx/>
                    <a:buNone/>
                    <a:defRPr/>
                  </a:pPr>
                  <a:r>
                    <a:rPr kumimoji="0" lang="zh-CN" altLang="en-US" sz="1200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  <a:sym typeface="Arial" panose="020B0604020202020204" pitchFamily="34" charset="0"/>
                    </a:rPr>
                    <a:t>在复杂多变的环境中，AI能够灵活应对，保持稳定的性能表现。</a:t>
                  </a:r>
                  <a:endParaRPr lang="en-US" dirty="0"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19ab76af-3da0-4733-a372-9ba99b38efc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第二章：YXCH AI的技术优势</a:t>
            </a:r>
            <a:endParaRPr lang="en-US" dirty="0"/>
          </a:p>
        </p:txBody>
      </p:sp>
      <p:sp>
        <p:nvSpPr>
          <p:cNvPr id="3" name="文本占位符 2" descr="3912d636-136a-49bf-b0d5-52c84464ba8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剖析YXCH AI的独特魅力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28f43ae9-0aa7-4ade-8d02-a3bf83b2cb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核心技术优势</a:t>
            </a:r>
            <a:endParaRPr lang="en-US" dirty="0"/>
          </a:p>
        </p:txBody>
      </p:sp>
      <p:grpSp>
        <p:nvGrpSpPr>
          <p:cNvPr id="15" name="5ef7b1c6-1952-4708-ba26-766f61762773.source.4.zh-Hans.pptx" descr="a930daeb-0eeb-44cf-9058-1f1bdc4f1580">
            <a:extLst>
              <a:ext uri="{FF2B5EF4-FFF2-40B4-BE49-F238E27FC236}">
                <a16:creationId xmlns:a16="http://schemas.microsoft.com/office/drawing/2014/main" xmlns="" id="{9F96F435-7D1C-42A2-4385-303C4FEAD2A9}"/>
              </a:ext>
            </a:extLst>
          </p:cNvPr>
          <p:cNvGrpSpPr/>
          <p:nvPr/>
        </p:nvGrpSpPr>
        <p:grpSpPr>
          <a:xfrm>
            <a:off x="660400" y="1130301"/>
            <a:ext cx="10858500" cy="4914899"/>
            <a:chOff x="660400" y="1130301"/>
            <a:chExt cx="10858500" cy="4914899"/>
          </a:xfrm>
        </p:grpSpPr>
        <p:sp>
          <p:nvSpPr>
            <p:cNvPr id="49" name="Title" descr="4a3b678e-9d3f-41b7-b421-d440477206e7">
              <a:extLst>
                <a:ext uri="{FF2B5EF4-FFF2-40B4-BE49-F238E27FC236}">
                  <a16:creationId xmlns:a16="http://schemas.microsoft.com/office/drawing/2014/main" xmlns="" id="{DE44F044-FAAA-54E1-042F-4BA16DFA95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0400" y="1130301"/>
              <a:ext cx="10858500" cy="736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 anchorCtr="0">
              <a:normAutofit/>
            </a:bodyPr>
            <a:lstStyle/>
            <a:p>
              <a:pPr algn="ctr">
                <a:buSzPct val="25000"/>
              </a:pPr>
              <a:r>
                <a:rPr lang="zh-CN" altLang="en-US" sz="2400" b="1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掌握YXCH AI的核心竞争力</a:t>
              </a:r>
              <a:endParaRPr lang="en-US" dirty="0"/>
            </a:p>
          </p:txBody>
        </p:sp>
        <p:grpSp>
          <p:nvGrpSpPr>
            <p:cNvPr id="9" name="组合 8" descr="d5d7d802-a280-4668-9f1d-43949da1e3a7">
              <a:extLst>
                <a:ext uri="{FF2B5EF4-FFF2-40B4-BE49-F238E27FC236}">
                  <a16:creationId xmlns:a16="http://schemas.microsoft.com/office/drawing/2014/main" xmlns="" id="{BC1B7775-6D37-6FE9-DB89-63BD40E91888}"/>
                </a:ext>
              </a:extLst>
            </p:cNvPr>
            <p:cNvGrpSpPr/>
            <p:nvPr/>
          </p:nvGrpSpPr>
          <p:grpSpPr>
            <a:xfrm>
              <a:off x="660400" y="2185312"/>
              <a:ext cx="4693426" cy="1777088"/>
              <a:chOff x="660400" y="2185312"/>
              <a:chExt cx="4693426" cy="1777088"/>
            </a:xfrm>
          </p:grpSpPr>
          <p:sp>
            <p:nvSpPr>
              <p:cNvPr id="38" name="任意多边形: 形状 37" descr="d2faab2f-72b0-4434-a100-342a2d3e03c9">
                <a:extLst>
                  <a:ext uri="{FF2B5EF4-FFF2-40B4-BE49-F238E27FC236}">
                    <a16:creationId xmlns:a16="http://schemas.microsoft.com/office/drawing/2014/main" xmlns="" id="{2471564C-3BA0-6236-30E3-A79EA49F943F}"/>
                  </a:ext>
                </a:extLst>
              </p:cNvPr>
              <p:cNvSpPr/>
              <p:nvPr/>
            </p:nvSpPr>
            <p:spPr>
              <a:xfrm>
                <a:off x="682855" y="2209016"/>
                <a:ext cx="4647266" cy="1728774"/>
              </a:xfrm>
              <a:custGeom>
                <a:avLst/>
                <a:gdLst>
                  <a:gd name="connsiteX0" fmla="*/ 62389 w 3902963"/>
                  <a:gd name="connsiteY0" fmla="*/ 1451896 h 1451895"/>
                  <a:gd name="connsiteX1" fmla="*/ 62389 w 3902963"/>
                  <a:gd name="connsiteY1" fmla="*/ 1031367 h 1451895"/>
                  <a:gd name="connsiteX2" fmla="*/ 139160 w 3902963"/>
                  <a:gd name="connsiteY2" fmla="*/ 954596 h 1451895"/>
                  <a:gd name="connsiteX3" fmla="*/ 139160 w 3902963"/>
                  <a:gd name="connsiteY3" fmla="*/ 357378 h 1451895"/>
                  <a:gd name="connsiteX4" fmla="*/ 0 w 3902963"/>
                  <a:gd name="connsiteY4" fmla="*/ 218218 h 1451895"/>
                  <a:gd name="connsiteX5" fmla="*/ 0 w 3902963"/>
                  <a:gd name="connsiteY5" fmla="*/ 0 h 1451895"/>
                  <a:gd name="connsiteX6" fmla="*/ 3902964 w 3902963"/>
                  <a:gd name="connsiteY6" fmla="*/ 0 h 1451895"/>
                  <a:gd name="connsiteX7" fmla="*/ 3902964 w 3902963"/>
                  <a:gd name="connsiteY7" fmla="*/ 1441228 h 1451895"/>
                  <a:gd name="connsiteX8" fmla="*/ 3503676 w 3902963"/>
                  <a:gd name="connsiteY8" fmla="*/ 1441228 h 1451895"/>
                  <a:gd name="connsiteX9" fmla="*/ 3422237 w 3902963"/>
                  <a:gd name="connsiteY9" fmla="*/ 1359789 h 1451895"/>
                  <a:gd name="connsiteX10" fmla="*/ 3180493 w 3902963"/>
                  <a:gd name="connsiteY10" fmla="*/ 1359789 h 1451895"/>
                  <a:gd name="connsiteX11" fmla="*/ 3074765 w 3902963"/>
                  <a:gd name="connsiteY11" fmla="*/ 1446467 h 1451895"/>
                  <a:gd name="connsiteX12" fmla="*/ 425482 w 3902963"/>
                  <a:gd name="connsiteY12" fmla="*/ 1446467 h 1451895"/>
                  <a:gd name="connsiteX13" fmla="*/ 393764 w 3902963"/>
                  <a:gd name="connsiteY13" fmla="*/ 1414748 h 1451895"/>
                  <a:gd name="connsiteX14" fmla="*/ 308610 w 3902963"/>
                  <a:gd name="connsiteY14" fmla="*/ 1414748 h 1451895"/>
                  <a:gd name="connsiteX15" fmla="*/ 271558 w 3902963"/>
                  <a:gd name="connsiteY15" fmla="*/ 1451896 h 145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02963" h="1451895">
                    <a:moveTo>
                      <a:pt x="62389" y="1451896"/>
                    </a:moveTo>
                    <a:lnTo>
                      <a:pt x="62389" y="1031367"/>
                    </a:lnTo>
                    <a:lnTo>
                      <a:pt x="139160" y="954596"/>
                    </a:lnTo>
                    <a:lnTo>
                      <a:pt x="139160" y="357378"/>
                    </a:lnTo>
                    <a:lnTo>
                      <a:pt x="0" y="218218"/>
                    </a:lnTo>
                    <a:lnTo>
                      <a:pt x="0" y="0"/>
                    </a:lnTo>
                    <a:lnTo>
                      <a:pt x="3902964" y="0"/>
                    </a:lnTo>
                    <a:lnTo>
                      <a:pt x="3902964" y="1441228"/>
                    </a:lnTo>
                    <a:lnTo>
                      <a:pt x="3503676" y="1441228"/>
                    </a:lnTo>
                    <a:lnTo>
                      <a:pt x="3422237" y="1359789"/>
                    </a:lnTo>
                    <a:lnTo>
                      <a:pt x="3180493" y="1359789"/>
                    </a:lnTo>
                    <a:lnTo>
                      <a:pt x="3074765" y="1446467"/>
                    </a:lnTo>
                    <a:lnTo>
                      <a:pt x="425482" y="1446467"/>
                    </a:lnTo>
                    <a:lnTo>
                      <a:pt x="393764" y="1414748"/>
                    </a:lnTo>
                    <a:lnTo>
                      <a:pt x="308610" y="1414748"/>
                    </a:lnTo>
                    <a:lnTo>
                      <a:pt x="271558" y="1451896"/>
                    </a:lnTo>
                    <a:close/>
                  </a:path>
                </a:pathLst>
              </a:custGeom>
              <a:noFill/>
              <a:ln w="9525" cap="rnd">
                <a:gradFill>
                  <a:gsLst>
                    <a:gs pos="0">
                      <a:schemeClr val="accent1">
                        <a:alpha val="35000"/>
                        <a:lumMod val="95000"/>
                        <a:lumOff val="5000"/>
                      </a:schemeClr>
                    </a:gs>
                    <a:gs pos="54940">
                      <a:schemeClr val="accent1">
                        <a:lumMod val="75000"/>
                      </a:schemeClr>
                    </a:gs>
                    <a:gs pos="8492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62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任意多边形: 形状 44" descr="4d309a31-943e-45ca-b4be-53d4c032bd5e">
                <a:extLst>
                  <a:ext uri="{FF2B5EF4-FFF2-40B4-BE49-F238E27FC236}">
                    <a16:creationId xmlns:a16="http://schemas.microsoft.com/office/drawing/2014/main" xmlns="" id="{6B79BF39-E2EA-E4B5-A820-BEBBAC3D4E27}"/>
                  </a:ext>
                </a:extLst>
              </p:cNvPr>
              <p:cNvSpPr/>
              <p:nvPr/>
            </p:nvSpPr>
            <p:spPr>
              <a:xfrm>
                <a:off x="660400" y="2188033"/>
                <a:ext cx="178401" cy="178401"/>
              </a:xfrm>
              <a:custGeom>
                <a:avLst/>
                <a:gdLst>
                  <a:gd name="connsiteX0" fmla="*/ 149828 w 149828"/>
                  <a:gd name="connsiteY0" fmla="*/ 0 h 149828"/>
                  <a:gd name="connsiteX1" fmla="*/ 28956 w 149828"/>
                  <a:gd name="connsiteY1" fmla="*/ 0 h 149828"/>
                  <a:gd name="connsiteX2" fmla="*/ 0 w 149828"/>
                  <a:gd name="connsiteY2" fmla="*/ 0 h 149828"/>
                  <a:gd name="connsiteX3" fmla="*/ 0 w 149828"/>
                  <a:gd name="connsiteY3" fmla="*/ 28956 h 149828"/>
                  <a:gd name="connsiteX4" fmla="*/ 0 w 149828"/>
                  <a:gd name="connsiteY4" fmla="*/ 149828 h 149828"/>
                  <a:gd name="connsiteX5" fmla="*/ 38481 w 149828"/>
                  <a:gd name="connsiteY5" fmla="*/ 149828 h 149828"/>
                  <a:gd name="connsiteX6" fmla="*/ 38481 w 149828"/>
                  <a:gd name="connsiteY6" fmla="*/ 38481 h 149828"/>
                  <a:gd name="connsiteX7" fmla="*/ 149828 w 149828"/>
                  <a:gd name="connsiteY7" fmla="*/ 38481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149828" y="0"/>
                    </a:moveTo>
                    <a:lnTo>
                      <a:pt x="28956" y="0"/>
                    </a:lnTo>
                    <a:lnTo>
                      <a:pt x="0" y="0"/>
                    </a:lnTo>
                    <a:lnTo>
                      <a:pt x="0" y="28956"/>
                    </a:lnTo>
                    <a:lnTo>
                      <a:pt x="0" y="149828"/>
                    </a:lnTo>
                    <a:lnTo>
                      <a:pt x="38481" y="149828"/>
                    </a:lnTo>
                    <a:lnTo>
                      <a:pt x="38481" y="38481"/>
                    </a:lnTo>
                    <a:lnTo>
                      <a:pt x="149828" y="384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任意多边形: 形状 45" descr="8ebbd874-d31c-4703-ad31-1f3d1ef9971a">
                <a:extLst>
                  <a:ext uri="{FF2B5EF4-FFF2-40B4-BE49-F238E27FC236}">
                    <a16:creationId xmlns:a16="http://schemas.microsoft.com/office/drawing/2014/main" xmlns="" id="{F817C6E7-29C3-C8C6-A757-A13AB55B69DE}"/>
                  </a:ext>
                </a:extLst>
              </p:cNvPr>
              <p:cNvSpPr/>
              <p:nvPr/>
            </p:nvSpPr>
            <p:spPr>
              <a:xfrm>
                <a:off x="5175425" y="2188033"/>
                <a:ext cx="178401" cy="178401"/>
              </a:xfrm>
              <a:custGeom>
                <a:avLst/>
                <a:gdLst>
                  <a:gd name="connsiteX0" fmla="*/ 0 w 149828"/>
                  <a:gd name="connsiteY0" fmla="*/ 0 h 149828"/>
                  <a:gd name="connsiteX1" fmla="*/ 120872 w 149828"/>
                  <a:gd name="connsiteY1" fmla="*/ 0 h 149828"/>
                  <a:gd name="connsiteX2" fmla="*/ 149828 w 149828"/>
                  <a:gd name="connsiteY2" fmla="*/ 0 h 149828"/>
                  <a:gd name="connsiteX3" fmla="*/ 149828 w 149828"/>
                  <a:gd name="connsiteY3" fmla="*/ 28956 h 149828"/>
                  <a:gd name="connsiteX4" fmla="*/ 149828 w 149828"/>
                  <a:gd name="connsiteY4" fmla="*/ 149828 h 149828"/>
                  <a:gd name="connsiteX5" fmla="*/ 111347 w 149828"/>
                  <a:gd name="connsiteY5" fmla="*/ 149828 h 149828"/>
                  <a:gd name="connsiteX6" fmla="*/ 111347 w 149828"/>
                  <a:gd name="connsiteY6" fmla="*/ 38481 h 149828"/>
                  <a:gd name="connsiteX7" fmla="*/ 0 w 149828"/>
                  <a:gd name="connsiteY7" fmla="*/ 38481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0" y="0"/>
                    </a:moveTo>
                    <a:lnTo>
                      <a:pt x="120872" y="0"/>
                    </a:lnTo>
                    <a:lnTo>
                      <a:pt x="149828" y="0"/>
                    </a:lnTo>
                    <a:lnTo>
                      <a:pt x="149828" y="28956"/>
                    </a:lnTo>
                    <a:lnTo>
                      <a:pt x="149828" y="149828"/>
                    </a:lnTo>
                    <a:lnTo>
                      <a:pt x="111347" y="149828"/>
                    </a:lnTo>
                    <a:lnTo>
                      <a:pt x="111347" y="38481"/>
                    </a:lnTo>
                    <a:lnTo>
                      <a:pt x="0" y="384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任意多边形: 形状 52" descr="fb7ec839-d381-4836-a002-31d286fe6a67">
                <a:extLst>
                  <a:ext uri="{FF2B5EF4-FFF2-40B4-BE49-F238E27FC236}">
                    <a16:creationId xmlns:a16="http://schemas.microsoft.com/office/drawing/2014/main" xmlns="" id="{3A634831-4297-0FB2-FDE2-BF54F2831CE6}"/>
                  </a:ext>
                </a:extLst>
              </p:cNvPr>
              <p:cNvSpPr/>
              <p:nvPr/>
            </p:nvSpPr>
            <p:spPr>
              <a:xfrm>
                <a:off x="5306533" y="2449113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任意多边形: 形状 53" descr="4fcb35f4-1df6-4509-9986-e3e4b508bb7e">
                <a:extLst>
                  <a:ext uri="{FF2B5EF4-FFF2-40B4-BE49-F238E27FC236}">
                    <a16:creationId xmlns:a16="http://schemas.microsoft.com/office/drawing/2014/main" xmlns="" id="{6502EEA8-DE6F-B380-24D9-BCDAC3846D93}"/>
                  </a:ext>
                </a:extLst>
              </p:cNvPr>
              <p:cNvSpPr/>
              <p:nvPr/>
            </p:nvSpPr>
            <p:spPr>
              <a:xfrm>
                <a:off x="5019595" y="2185312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0" name="任意多边形: 形状 59" descr="3f1dd365-1987-4975-ad0a-5aa76dd022a3">
                <a:extLst>
                  <a:ext uri="{FF2B5EF4-FFF2-40B4-BE49-F238E27FC236}">
                    <a16:creationId xmlns:a16="http://schemas.microsoft.com/office/drawing/2014/main" xmlns="" id="{2B2EC9B2-00AF-BAE6-34F3-06C06177D774}"/>
                  </a:ext>
                </a:extLst>
              </p:cNvPr>
              <p:cNvSpPr/>
              <p:nvPr/>
            </p:nvSpPr>
            <p:spPr>
              <a:xfrm>
                <a:off x="4879868" y="2185312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任意多边形: 形状 60" descr="a2260759-187c-42e1-a6c0-476bc386ee32">
                <a:extLst>
                  <a:ext uri="{FF2B5EF4-FFF2-40B4-BE49-F238E27FC236}">
                    <a16:creationId xmlns:a16="http://schemas.microsoft.com/office/drawing/2014/main" xmlns="" id="{B88E8AC9-B0EA-602A-CAB9-8CF7A57A7304}"/>
                  </a:ext>
                </a:extLst>
              </p:cNvPr>
              <p:cNvSpPr/>
              <p:nvPr/>
            </p:nvSpPr>
            <p:spPr>
              <a:xfrm>
                <a:off x="5306533" y="2555610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2" name="任意多边形: 形状 61" descr="4c8c67ba-30f7-4ae0-b0c6-5caa521eb296">
                <a:extLst>
                  <a:ext uri="{FF2B5EF4-FFF2-40B4-BE49-F238E27FC236}">
                    <a16:creationId xmlns:a16="http://schemas.microsoft.com/office/drawing/2014/main" xmlns="" id="{FF562E75-AEC4-B2DA-2B9C-4386FABFB865}"/>
                  </a:ext>
                </a:extLst>
              </p:cNvPr>
              <p:cNvSpPr/>
              <p:nvPr/>
            </p:nvSpPr>
            <p:spPr>
              <a:xfrm>
                <a:off x="5306533" y="2662106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任意多边形: 形状 62" descr="83c95ab9-de5e-473f-9404-2b600d9b2b4f">
                <a:extLst>
                  <a:ext uri="{FF2B5EF4-FFF2-40B4-BE49-F238E27FC236}">
                    <a16:creationId xmlns:a16="http://schemas.microsoft.com/office/drawing/2014/main" xmlns="" id="{E10D3565-C36B-39F9-5391-1814AE56D9B0}"/>
                  </a:ext>
                </a:extLst>
              </p:cNvPr>
              <p:cNvSpPr/>
              <p:nvPr/>
            </p:nvSpPr>
            <p:spPr>
              <a:xfrm>
                <a:off x="5306533" y="2768716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任意多边形: 形状 64" descr="34285be1-70e8-4fda-92d6-9200285a8939">
                <a:extLst>
                  <a:ext uri="{FF2B5EF4-FFF2-40B4-BE49-F238E27FC236}">
                    <a16:creationId xmlns:a16="http://schemas.microsoft.com/office/drawing/2014/main" xmlns="" id="{EF5EC199-2038-4E3F-8FA4-37A07CCF9E36}"/>
                  </a:ext>
                </a:extLst>
              </p:cNvPr>
              <p:cNvSpPr/>
              <p:nvPr/>
            </p:nvSpPr>
            <p:spPr>
              <a:xfrm>
                <a:off x="739790" y="3783433"/>
                <a:ext cx="178401" cy="178400"/>
              </a:xfrm>
              <a:custGeom>
                <a:avLst/>
                <a:gdLst>
                  <a:gd name="connsiteX0" fmla="*/ 149828 w 149828"/>
                  <a:gd name="connsiteY0" fmla="*/ 149828 h 149828"/>
                  <a:gd name="connsiteX1" fmla="*/ 29051 w 149828"/>
                  <a:gd name="connsiteY1" fmla="*/ 149828 h 149828"/>
                  <a:gd name="connsiteX2" fmla="*/ 0 w 149828"/>
                  <a:gd name="connsiteY2" fmla="*/ 149828 h 149828"/>
                  <a:gd name="connsiteX3" fmla="*/ 0 w 149828"/>
                  <a:gd name="connsiteY3" fmla="*/ 120777 h 149828"/>
                  <a:gd name="connsiteX4" fmla="*/ 0 w 149828"/>
                  <a:gd name="connsiteY4" fmla="*/ 0 h 149828"/>
                  <a:gd name="connsiteX5" fmla="*/ 38576 w 149828"/>
                  <a:gd name="connsiteY5" fmla="*/ 0 h 149828"/>
                  <a:gd name="connsiteX6" fmla="*/ 38576 w 149828"/>
                  <a:gd name="connsiteY6" fmla="*/ 111252 h 149828"/>
                  <a:gd name="connsiteX7" fmla="*/ 149828 w 149828"/>
                  <a:gd name="connsiteY7" fmla="*/ 111252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149828" y="149828"/>
                    </a:moveTo>
                    <a:lnTo>
                      <a:pt x="29051" y="149828"/>
                    </a:lnTo>
                    <a:lnTo>
                      <a:pt x="0" y="149828"/>
                    </a:lnTo>
                    <a:lnTo>
                      <a:pt x="0" y="120777"/>
                    </a:lnTo>
                    <a:lnTo>
                      <a:pt x="0" y="0"/>
                    </a:lnTo>
                    <a:lnTo>
                      <a:pt x="38576" y="0"/>
                    </a:lnTo>
                    <a:lnTo>
                      <a:pt x="38576" y="111252"/>
                    </a:lnTo>
                    <a:lnTo>
                      <a:pt x="149828" y="1112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6" name="任意多边形: 形状 65" descr="3e724fb5-84d9-4aad-839c-8cb5c22aa9d7">
                <a:extLst>
                  <a:ext uri="{FF2B5EF4-FFF2-40B4-BE49-F238E27FC236}">
                    <a16:creationId xmlns:a16="http://schemas.microsoft.com/office/drawing/2014/main" xmlns="" id="{51B130E7-9412-0845-F8B6-35BB174357E1}"/>
                  </a:ext>
                </a:extLst>
              </p:cNvPr>
              <p:cNvSpPr/>
              <p:nvPr/>
            </p:nvSpPr>
            <p:spPr>
              <a:xfrm>
                <a:off x="5175425" y="3770164"/>
                <a:ext cx="178401" cy="178400"/>
              </a:xfrm>
              <a:custGeom>
                <a:avLst/>
                <a:gdLst>
                  <a:gd name="connsiteX0" fmla="*/ 0 w 149828"/>
                  <a:gd name="connsiteY0" fmla="*/ 149828 h 149828"/>
                  <a:gd name="connsiteX1" fmla="*/ 120872 w 149828"/>
                  <a:gd name="connsiteY1" fmla="*/ 149828 h 149828"/>
                  <a:gd name="connsiteX2" fmla="*/ 149828 w 149828"/>
                  <a:gd name="connsiteY2" fmla="*/ 149828 h 149828"/>
                  <a:gd name="connsiteX3" fmla="*/ 149828 w 149828"/>
                  <a:gd name="connsiteY3" fmla="*/ 120872 h 149828"/>
                  <a:gd name="connsiteX4" fmla="*/ 149828 w 149828"/>
                  <a:gd name="connsiteY4" fmla="*/ 0 h 149828"/>
                  <a:gd name="connsiteX5" fmla="*/ 111347 w 149828"/>
                  <a:gd name="connsiteY5" fmla="*/ 0 h 149828"/>
                  <a:gd name="connsiteX6" fmla="*/ 111347 w 149828"/>
                  <a:gd name="connsiteY6" fmla="*/ 111347 h 149828"/>
                  <a:gd name="connsiteX7" fmla="*/ 0 w 149828"/>
                  <a:gd name="connsiteY7" fmla="*/ 111347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0" y="149828"/>
                    </a:moveTo>
                    <a:lnTo>
                      <a:pt x="120872" y="149828"/>
                    </a:lnTo>
                    <a:lnTo>
                      <a:pt x="149828" y="149828"/>
                    </a:lnTo>
                    <a:lnTo>
                      <a:pt x="149828" y="120872"/>
                    </a:lnTo>
                    <a:lnTo>
                      <a:pt x="149828" y="0"/>
                    </a:lnTo>
                    <a:lnTo>
                      <a:pt x="111347" y="0"/>
                    </a:lnTo>
                    <a:lnTo>
                      <a:pt x="111347" y="111347"/>
                    </a:lnTo>
                    <a:lnTo>
                      <a:pt x="0" y="11134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任意多边形: 形状 66" descr="996b39c3-bee4-4307-809e-d317bc820a8e">
                <a:extLst>
                  <a:ext uri="{FF2B5EF4-FFF2-40B4-BE49-F238E27FC236}">
                    <a16:creationId xmlns:a16="http://schemas.microsoft.com/office/drawing/2014/main" xmlns="" id="{E0EBED7F-D0DE-5DE9-C96F-58128B72C396}"/>
                  </a:ext>
                </a:extLst>
              </p:cNvPr>
              <p:cNvSpPr/>
              <p:nvPr/>
            </p:nvSpPr>
            <p:spPr>
              <a:xfrm>
                <a:off x="1936311" y="3907282"/>
                <a:ext cx="581248" cy="55118"/>
              </a:xfrm>
              <a:custGeom>
                <a:avLst/>
                <a:gdLst>
                  <a:gd name="connsiteX0" fmla="*/ 0 w 488156"/>
                  <a:gd name="connsiteY0" fmla="*/ 0 h 46291"/>
                  <a:gd name="connsiteX1" fmla="*/ 488156 w 488156"/>
                  <a:gd name="connsiteY1" fmla="*/ 0 h 46291"/>
                  <a:gd name="connsiteX2" fmla="*/ 488156 w 488156"/>
                  <a:gd name="connsiteY2" fmla="*/ 46292 h 46291"/>
                  <a:gd name="connsiteX3" fmla="*/ 0 w 488156"/>
                  <a:gd name="connsiteY3" fmla="*/ 46292 h 4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156" h="46291">
                    <a:moveTo>
                      <a:pt x="0" y="0"/>
                    </a:moveTo>
                    <a:lnTo>
                      <a:pt x="488156" y="0"/>
                    </a:lnTo>
                    <a:lnTo>
                      <a:pt x="488156" y="46292"/>
                    </a:lnTo>
                    <a:lnTo>
                      <a:pt x="0" y="462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任意多边形: 形状 67" descr="eee147b2-31a2-4f0a-b9ce-afba28c9c8b9">
                <a:extLst>
                  <a:ext uri="{FF2B5EF4-FFF2-40B4-BE49-F238E27FC236}">
                    <a16:creationId xmlns:a16="http://schemas.microsoft.com/office/drawing/2014/main" xmlns="" id="{9D084A1F-E76B-77CE-AD89-30D3FDE21E99}"/>
                  </a:ext>
                </a:extLst>
              </p:cNvPr>
              <p:cNvSpPr/>
              <p:nvPr/>
            </p:nvSpPr>
            <p:spPr>
              <a:xfrm>
                <a:off x="822128" y="2915473"/>
                <a:ext cx="47294" cy="47294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任意多边形: 形状 68" descr="5ff3ba93-5000-4f12-acdc-80661ae68cb9">
                <a:extLst>
                  <a:ext uri="{FF2B5EF4-FFF2-40B4-BE49-F238E27FC236}">
                    <a16:creationId xmlns:a16="http://schemas.microsoft.com/office/drawing/2014/main" xmlns="" id="{9427BBF7-381E-6511-5FFA-2A106960238A}"/>
                  </a:ext>
                </a:extLst>
              </p:cNvPr>
              <p:cNvSpPr/>
              <p:nvPr/>
            </p:nvSpPr>
            <p:spPr>
              <a:xfrm>
                <a:off x="822128" y="3013917"/>
                <a:ext cx="47294" cy="47294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任意多边形: 形状 69" descr="ce91960d-0fff-4c89-9f8b-03aab2ea13d4">
                <a:extLst>
                  <a:ext uri="{FF2B5EF4-FFF2-40B4-BE49-F238E27FC236}">
                    <a16:creationId xmlns:a16="http://schemas.microsoft.com/office/drawing/2014/main" xmlns="" id="{9ED47350-B270-9783-BA4E-C96B3674512B}"/>
                  </a:ext>
                </a:extLst>
              </p:cNvPr>
              <p:cNvSpPr/>
              <p:nvPr/>
            </p:nvSpPr>
            <p:spPr>
              <a:xfrm>
                <a:off x="681281" y="2632842"/>
                <a:ext cx="132238" cy="626802"/>
              </a:xfrm>
              <a:custGeom>
                <a:avLst/>
                <a:gdLst>
                  <a:gd name="connsiteX0" fmla="*/ 0 w 75819"/>
                  <a:gd name="connsiteY0" fmla="*/ 33242 h 359378"/>
                  <a:gd name="connsiteX1" fmla="*/ 37910 w 75819"/>
                  <a:gd name="connsiteY1" fmla="*/ 14288 h 359378"/>
                  <a:gd name="connsiteX2" fmla="*/ 75819 w 75819"/>
                  <a:gd name="connsiteY2" fmla="*/ 33242 h 359378"/>
                  <a:gd name="connsiteX3" fmla="*/ 75819 w 75819"/>
                  <a:gd name="connsiteY3" fmla="*/ 18955 h 359378"/>
                  <a:gd name="connsiteX4" fmla="*/ 37910 w 75819"/>
                  <a:gd name="connsiteY4" fmla="*/ 0 h 359378"/>
                  <a:gd name="connsiteX5" fmla="*/ 0 w 75819"/>
                  <a:gd name="connsiteY5" fmla="*/ 18955 h 359378"/>
                  <a:gd name="connsiteX6" fmla="*/ 0 w 75819"/>
                  <a:gd name="connsiteY6" fmla="*/ 33242 h 359378"/>
                  <a:gd name="connsiteX7" fmla="*/ 0 w 75819"/>
                  <a:gd name="connsiteY7" fmla="*/ 155543 h 359378"/>
                  <a:gd name="connsiteX8" fmla="*/ 37910 w 75819"/>
                  <a:gd name="connsiteY8" fmla="*/ 136589 h 359378"/>
                  <a:gd name="connsiteX9" fmla="*/ 75819 w 75819"/>
                  <a:gd name="connsiteY9" fmla="*/ 155543 h 359378"/>
                  <a:gd name="connsiteX10" fmla="*/ 75819 w 75819"/>
                  <a:gd name="connsiteY10" fmla="*/ 141256 h 359378"/>
                  <a:gd name="connsiteX11" fmla="*/ 37910 w 75819"/>
                  <a:gd name="connsiteY11" fmla="*/ 122301 h 359378"/>
                  <a:gd name="connsiteX12" fmla="*/ 0 w 75819"/>
                  <a:gd name="connsiteY12" fmla="*/ 141256 h 359378"/>
                  <a:gd name="connsiteX13" fmla="*/ 0 w 75819"/>
                  <a:gd name="connsiteY13" fmla="*/ 155543 h 359378"/>
                  <a:gd name="connsiteX14" fmla="*/ 0 w 75819"/>
                  <a:gd name="connsiteY14" fmla="*/ 114776 h 359378"/>
                  <a:gd name="connsiteX15" fmla="*/ 37910 w 75819"/>
                  <a:gd name="connsiteY15" fmla="*/ 95822 h 359378"/>
                  <a:gd name="connsiteX16" fmla="*/ 75819 w 75819"/>
                  <a:gd name="connsiteY16" fmla="*/ 114776 h 359378"/>
                  <a:gd name="connsiteX17" fmla="*/ 75819 w 75819"/>
                  <a:gd name="connsiteY17" fmla="*/ 100489 h 359378"/>
                  <a:gd name="connsiteX18" fmla="*/ 37910 w 75819"/>
                  <a:gd name="connsiteY18" fmla="*/ 81534 h 359378"/>
                  <a:gd name="connsiteX19" fmla="*/ 0 w 75819"/>
                  <a:gd name="connsiteY19" fmla="*/ 100489 h 359378"/>
                  <a:gd name="connsiteX20" fmla="*/ 0 w 75819"/>
                  <a:gd name="connsiteY20" fmla="*/ 114776 h 359378"/>
                  <a:gd name="connsiteX21" fmla="*/ 0 w 75819"/>
                  <a:gd name="connsiteY21" fmla="*/ 74009 h 359378"/>
                  <a:gd name="connsiteX22" fmla="*/ 37910 w 75819"/>
                  <a:gd name="connsiteY22" fmla="*/ 55055 h 359378"/>
                  <a:gd name="connsiteX23" fmla="*/ 75819 w 75819"/>
                  <a:gd name="connsiteY23" fmla="*/ 74009 h 359378"/>
                  <a:gd name="connsiteX24" fmla="*/ 75819 w 75819"/>
                  <a:gd name="connsiteY24" fmla="*/ 59722 h 359378"/>
                  <a:gd name="connsiteX25" fmla="*/ 37910 w 75819"/>
                  <a:gd name="connsiteY25" fmla="*/ 40767 h 359378"/>
                  <a:gd name="connsiteX26" fmla="*/ 0 w 75819"/>
                  <a:gd name="connsiteY26" fmla="*/ 59722 h 359378"/>
                  <a:gd name="connsiteX27" fmla="*/ 0 w 75819"/>
                  <a:gd name="connsiteY27" fmla="*/ 74009 h 359378"/>
                  <a:gd name="connsiteX28" fmla="*/ 0 w 75819"/>
                  <a:gd name="connsiteY28" fmla="*/ 277844 h 359378"/>
                  <a:gd name="connsiteX29" fmla="*/ 37910 w 75819"/>
                  <a:gd name="connsiteY29" fmla="*/ 258890 h 359378"/>
                  <a:gd name="connsiteX30" fmla="*/ 75819 w 75819"/>
                  <a:gd name="connsiteY30" fmla="*/ 277844 h 359378"/>
                  <a:gd name="connsiteX31" fmla="*/ 75819 w 75819"/>
                  <a:gd name="connsiteY31" fmla="*/ 263557 h 359378"/>
                  <a:gd name="connsiteX32" fmla="*/ 37910 w 75819"/>
                  <a:gd name="connsiteY32" fmla="*/ 244602 h 359378"/>
                  <a:gd name="connsiteX33" fmla="*/ 0 w 75819"/>
                  <a:gd name="connsiteY33" fmla="*/ 263557 h 359378"/>
                  <a:gd name="connsiteX34" fmla="*/ 0 w 75819"/>
                  <a:gd name="connsiteY34" fmla="*/ 277844 h 359378"/>
                  <a:gd name="connsiteX35" fmla="*/ 37910 w 75819"/>
                  <a:gd name="connsiteY35" fmla="*/ 340424 h 359378"/>
                  <a:gd name="connsiteX36" fmla="*/ 75819 w 75819"/>
                  <a:gd name="connsiteY36" fmla="*/ 359378 h 359378"/>
                  <a:gd name="connsiteX37" fmla="*/ 75819 w 75819"/>
                  <a:gd name="connsiteY37" fmla="*/ 345091 h 359378"/>
                  <a:gd name="connsiteX38" fmla="*/ 37910 w 75819"/>
                  <a:gd name="connsiteY38" fmla="*/ 326136 h 359378"/>
                  <a:gd name="connsiteX39" fmla="*/ 0 w 75819"/>
                  <a:gd name="connsiteY39" fmla="*/ 345091 h 359378"/>
                  <a:gd name="connsiteX40" fmla="*/ 0 w 75819"/>
                  <a:gd name="connsiteY40" fmla="*/ 359378 h 359378"/>
                  <a:gd name="connsiteX41" fmla="*/ 37910 w 75819"/>
                  <a:gd name="connsiteY41" fmla="*/ 340424 h 359378"/>
                  <a:gd name="connsiteX42" fmla="*/ 0 w 75819"/>
                  <a:gd name="connsiteY42" fmla="*/ 196310 h 359378"/>
                  <a:gd name="connsiteX43" fmla="*/ 37910 w 75819"/>
                  <a:gd name="connsiteY43" fmla="*/ 177356 h 359378"/>
                  <a:gd name="connsiteX44" fmla="*/ 75819 w 75819"/>
                  <a:gd name="connsiteY44" fmla="*/ 196310 h 359378"/>
                  <a:gd name="connsiteX45" fmla="*/ 75819 w 75819"/>
                  <a:gd name="connsiteY45" fmla="*/ 182023 h 359378"/>
                  <a:gd name="connsiteX46" fmla="*/ 37910 w 75819"/>
                  <a:gd name="connsiteY46" fmla="*/ 163068 h 359378"/>
                  <a:gd name="connsiteX47" fmla="*/ 0 w 75819"/>
                  <a:gd name="connsiteY47" fmla="*/ 182023 h 359378"/>
                  <a:gd name="connsiteX48" fmla="*/ 0 w 75819"/>
                  <a:gd name="connsiteY48" fmla="*/ 196310 h 359378"/>
                  <a:gd name="connsiteX49" fmla="*/ 0 w 75819"/>
                  <a:gd name="connsiteY49" fmla="*/ 318611 h 359378"/>
                  <a:gd name="connsiteX50" fmla="*/ 37910 w 75819"/>
                  <a:gd name="connsiteY50" fmla="*/ 299657 h 359378"/>
                  <a:gd name="connsiteX51" fmla="*/ 75819 w 75819"/>
                  <a:gd name="connsiteY51" fmla="*/ 318611 h 359378"/>
                  <a:gd name="connsiteX52" fmla="*/ 75819 w 75819"/>
                  <a:gd name="connsiteY52" fmla="*/ 304324 h 359378"/>
                  <a:gd name="connsiteX53" fmla="*/ 37910 w 75819"/>
                  <a:gd name="connsiteY53" fmla="*/ 285369 h 359378"/>
                  <a:gd name="connsiteX54" fmla="*/ 0 w 75819"/>
                  <a:gd name="connsiteY54" fmla="*/ 304324 h 359378"/>
                  <a:gd name="connsiteX55" fmla="*/ 0 w 75819"/>
                  <a:gd name="connsiteY55" fmla="*/ 318611 h 359378"/>
                  <a:gd name="connsiteX56" fmla="*/ 0 w 75819"/>
                  <a:gd name="connsiteY56" fmla="*/ 237077 h 359378"/>
                  <a:gd name="connsiteX57" fmla="*/ 37910 w 75819"/>
                  <a:gd name="connsiteY57" fmla="*/ 218123 h 359378"/>
                  <a:gd name="connsiteX58" fmla="*/ 75819 w 75819"/>
                  <a:gd name="connsiteY58" fmla="*/ 237077 h 359378"/>
                  <a:gd name="connsiteX59" fmla="*/ 75819 w 75819"/>
                  <a:gd name="connsiteY59" fmla="*/ 222790 h 359378"/>
                  <a:gd name="connsiteX60" fmla="*/ 37910 w 75819"/>
                  <a:gd name="connsiteY60" fmla="*/ 203835 h 359378"/>
                  <a:gd name="connsiteX61" fmla="*/ 0 w 75819"/>
                  <a:gd name="connsiteY61" fmla="*/ 222790 h 359378"/>
                  <a:gd name="connsiteX62" fmla="*/ 0 w 75819"/>
                  <a:gd name="connsiteY62" fmla="*/ 237077 h 35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75819" h="359378">
                    <a:moveTo>
                      <a:pt x="0" y="33242"/>
                    </a:moveTo>
                    <a:lnTo>
                      <a:pt x="37910" y="14288"/>
                    </a:lnTo>
                    <a:lnTo>
                      <a:pt x="75819" y="33242"/>
                    </a:lnTo>
                    <a:lnTo>
                      <a:pt x="75819" y="18955"/>
                    </a:lnTo>
                    <a:lnTo>
                      <a:pt x="37910" y="0"/>
                    </a:lnTo>
                    <a:lnTo>
                      <a:pt x="0" y="18955"/>
                    </a:lnTo>
                    <a:lnTo>
                      <a:pt x="0" y="33242"/>
                    </a:lnTo>
                    <a:close/>
                    <a:moveTo>
                      <a:pt x="0" y="155543"/>
                    </a:moveTo>
                    <a:lnTo>
                      <a:pt x="37910" y="136589"/>
                    </a:lnTo>
                    <a:lnTo>
                      <a:pt x="75819" y="155543"/>
                    </a:lnTo>
                    <a:lnTo>
                      <a:pt x="75819" y="141256"/>
                    </a:lnTo>
                    <a:lnTo>
                      <a:pt x="37910" y="122301"/>
                    </a:lnTo>
                    <a:lnTo>
                      <a:pt x="0" y="141256"/>
                    </a:lnTo>
                    <a:lnTo>
                      <a:pt x="0" y="155543"/>
                    </a:lnTo>
                    <a:close/>
                    <a:moveTo>
                      <a:pt x="0" y="114776"/>
                    </a:moveTo>
                    <a:lnTo>
                      <a:pt x="37910" y="95822"/>
                    </a:lnTo>
                    <a:lnTo>
                      <a:pt x="75819" y="114776"/>
                    </a:lnTo>
                    <a:lnTo>
                      <a:pt x="75819" y="100489"/>
                    </a:lnTo>
                    <a:lnTo>
                      <a:pt x="37910" y="81534"/>
                    </a:lnTo>
                    <a:lnTo>
                      <a:pt x="0" y="100489"/>
                    </a:lnTo>
                    <a:lnTo>
                      <a:pt x="0" y="114776"/>
                    </a:lnTo>
                    <a:close/>
                    <a:moveTo>
                      <a:pt x="0" y="74009"/>
                    </a:moveTo>
                    <a:lnTo>
                      <a:pt x="37910" y="55055"/>
                    </a:lnTo>
                    <a:lnTo>
                      <a:pt x="75819" y="74009"/>
                    </a:lnTo>
                    <a:lnTo>
                      <a:pt x="75819" y="59722"/>
                    </a:lnTo>
                    <a:lnTo>
                      <a:pt x="37910" y="40767"/>
                    </a:lnTo>
                    <a:lnTo>
                      <a:pt x="0" y="59722"/>
                    </a:lnTo>
                    <a:lnTo>
                      <a:pt x="0" y="74009"/>
                    </a:lnTo>
                    <a:close/>
                    <a:moveTo>
                      <a:pt x="0" y="277844"/>
                    </a:moveTo>
                    <a:lnTo>
                      <a:pt x="37910" y="258890"/>
                    </a:lnTo>
                    <a:lnTo>
                      <a:pt x="75819" y="277844"/>
                    </a:lnTo>
                    <a:lnTo>
                      <a:pt x="75819" y="263557"/>
                    </a:lnTo>
                    <a:lnTo>
                      <a:pt x="37910" y="244602"/>
                    </a:lnTo>
                    <a:lnTo>
                      <a:pt x="0" y="263557"/>
                    </a:lnTo>
                    <a:lnTo>
                      <a:pt x="0" y="277844"/>
                    </a:lnTo>
                    <a:close/>
                    <a:moveTo>
                      <a:pt x="37910" y="340424"/>
                    </a:moveTo>
                    <a:lnTo>
                      <a:pt x="75819" y="359378"/>
                    </a:lnTo>
                    <a:lnTo>
                      <a:pt x="75819" y="345091"/>
                    </a:lnTo>
                    <a:lnTo>
                      <a:pt x="37910" y="326136"/>
                    </a:lnTo>
                    <a:lnTo>
                      <a:pt x="0" y="345091"/>
                    </a:lnTo>
                    <a:lnTo>
                      <a:pt x="0" y="359378"/>
                    </a:lnTo>
                    <a:lnTo>
                      <a:pt x="37910" y="340424"/>
                    </a:lnTo>
                    <a:close/>
                    <a:moveTo>
                      <a:pt x="0" y="196310"/>
                    </a:moveTo>
                    <a:lnTo>
                      <a:pt x="37910" y="177356"/>
                    </a:lnTo>
                    <a:lnTo>
                      <a:pt x="75819" y="196310"/>
                    </a:lnTo>
                    <a:lnTo>
                      <a:pt x="75819" y="182023"/>
                    </a:lnTo>
                    <a:lnTo>
                      <a:pt x="37910" y="163068"/>
                    </a:lnTo>
                    <a:lnTo>
                      <a:pt x="0" y="182023"/>
                    </a:lnTo>
                    <a:lnTo>
                      <a:pt x="0" y="196310"/>
                    </a:lnTo>
                    <a:close/>
                    <a:moveTo>
                      <a:pt x="0" y="318611"/>
                    </a:moveTo>
                    <a:lnTo>
                      <a:pt x="37910" y="299657"/>
                    </a:lnTo>
                    <a:lnTo>
                      <a:pt x="75819" y="318611"/>
                    </a:lnTo>
                    <a:lnTo>
                      <a:pt x="75819" y="304324"/>
                    </a:lnTo>
                    <a:lnTo>
                      <a:pt x="37910" y="285369"/>
                    </a:lnTo>
                    <a:lnTo>
                      <a:pt x="0" y="304324"/>
                    </a:lnTo>
                    <a:lnTo>
                      <a:pt x="0" y="318611"/>
                    </a:lnTo>
                    <a:close/>
                    <a:moveTo>
                      <a:pt x="0" y="237077"/>
                    </a:moveTo>
                    <a:lnTo>
                      <a:pt x="37910" y="218123"/>
                    </a:lnTo>
                    <a:lnTo>
                      <a:pt x="75819" y="237077"/>
                    </a:lnTo>
                    <a:lnTo>
                      <a:pt x="75819" y="222790"/>
                    </a:lnTo>
                    <a:lnTo>
                      <a:pt x="37910" y="203835"/>
                    </a:lnTo>
                    <a:lnTo>
                      <a:pt x="0" y="222790"/>
                    </a:lnTo>
                    <a:lnTo>
                      <a:pt x="0" y="23707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 descr="b382ce7d-a28e-4dbc-b370-be23c074ec5d">
              <a:extLst>
                <a:ext uri="{FF2B5EF4-FFF2-40B4-BE49-F238E27FC236}">
                  <a16:creationId xmlns:a16="http://schemas.microsoft.com/office/drawing/2014/main" xmlns="" id="{34477013-0C39-3CB2-9511-D303D5419D5F}"/>
                </a:ext>
              </a:extLst>
            </p:cNvPr>
            <p:cNvGrpSpPr/>
            <p:nvPr/>
          </p:nvGrpSpPr>
          <p:grpSpPr>
            <a:xfrm>
              <a:off x="5791200" y="2185312"/>
              <a:ext cx="4693426" cy="1777088"/>
              <a:chOff x="5791200" y="2185312"/>
              <a:chExt cx="4693426" cy="1777088"/>
            </a:xfrm>
          </p:grpSpPr>
          <p:sp>
            <p:nvSpPr>
              <p:cNvPr id="79" name="任意多边形: 形状 78" descr="49bc5ae6-6cea-4701-b8bb-46ed0490f3a5">
                <a:extLst>
                  <a:ext uri="{FF2B5EF4-FFF2-40B4-BE49-F238E27FC236}">
                    <a16:creationId xmlns:a16="http://schemas.microsoft.com/office/drawing/2014/main" xmlns="" id="{2F0C4862-34F3-FA1C-9B7D-3D4B6045832E}"/>
                  </a:ext>
                </a:extLst>
              </p:cNvPr>
              <p:cNvSpPr/>
              <p:nvPr/>
            </p:nvSpPr>
            <p:spPr>
              <a:xfrm>
                <a:off x="5813655" y="2209016"/>
                <a:ext cx="4647266" cy="1728774"/>
              </a:xfrm>
              <a:custGeom>
                <a:avLst/>
                <a:gdLst>
                  <a:gd name="connsiteX0" fmla="*/ 62389 w 3902963"/>
                  <a:gd name="connsiteY0" fmla="*/ 1451896 h 1451895"/>
                  <a:gd name="connsiteX1" fmla="*/ 62389 w 3902963"/>
                  <a:gd name="connsiteY1" fmla="*/ 1031367 h 1451895"/>
                  <a:gd name="connsiteX2" fmla="*/ 139160 w 3902963"/>
                  <a:gd name="connsiteY2" fmla="*/ 954596 h 1451895"/>
                  <a:gd name="connsiteX3" fmla="*/ 139160 w 3902963"/>
                  <a:gd name="connsiteY3" fmla="*/ 357378 h 1451895"/>
                  <a:gd name="connsiteX4" fmla="*/ 0 w 3902963"/>
                  <a:gd name="connsiteY4" fmla="*/ 218218 h 1451895"/>
                  <a:gd name="connsiteX5" fmla="*/ 0 w 3902963"/>
                  <a:gd name="connsiteY5" fmla="*/ 0 h 1451895"/>
                  <a:gd name="connsiteX6" fmla="*/ 3902964 w 3902963"/>
                  <a:gd name="connsiteY6" fmla="*/ 0 h 1451895"/>
                  <a:gd name="connsiteX7" fmla="*/ 3902964 w 3902963"/>
                  <a:gd name="connsiteY7" fmla="*/ 1441228 h 1451895"/>
                  <a:gd name="connsiteX8" fmla="*/ 3503676 w 3902963"/>
                  <a:gd name="connsiteY8" fmla="*/ 1441228 h 1451895"/>
                  <a:gd name="connsiteX9" fmla="*/ 3422237 w 3902963"/>
                  <a:gd name="connsiteY9" fmla="*/ 1359789 h 1451895"/>
                  <a:gd name="connsiteX10" fmla="*/ 3180493 w 3902963"/>
                  <a:gd name="connsiteY10" fmla="*/ 1359789 h 1451895"/>
                  <a:gd name="connsiteX11" fmla="*/ 3074765 w 3902963"/>
                  <a:gd name="connsiteY11" fmla="*/ 1446467 h 1451895"/>
                  <a:gd name="connsiteX12" fmla="*/ 425482 w 3902963"/>
                  <a:gd name="connsiteY12" fmla="*/ 1446467 h 1451895"/>
                  <a:gd name="connsiteX13" fmla="*/ 393764 w 3902963"/>
                  <a:gd name="connsiteY13" fmla="*/ 1414748 h 1451895"/>
                  <a:gd name="connsiteX14" fmla="*/ 308610 w 3902963"/>
                  <a:gd name="connsiteY14" fmla="*/ 1414748 h 1451895"/>
                  <a:gd name="connsiteX15" fmla="*/ 271558 w 3902963"/>
                  <a:gd name="connsiteY15" fmla="*/ 1451896 h 145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02963" h="1451895">
                    <a:moveTo>
                      <a:pt x="62389" y="1451896"/>
                    </a:moveTo>
                    <a:lnTo>
                      <a:pt x="62389" y="1031367"/>
                    </a:lnTo>
                    <a:lnTo>
                      <a:pt x="139160" y="954596"/>
                    </a:lnTo>
                    <a:lnTo>
                      <a:pt x="139160" y="357378"/>
                    </a:lnTo>
                    <a:lnTo>
                      <a:pt x="0" y="218218"/>
                    </a:lnTo>
                    <a:lnTo>
                      <a:pt x="0" y="0"/>
                    </a:lnTo>
                    <a:lnTo>
                      <a:pt x="3902964" y="0"/>
                    </a:lnTo>
                    <a:lnTo>
                      <a:pt x="3902964" y="1441228"/>
                    </a:lnTo>
                    <a:lnTo>
                      <a:pt x="3503676" y="1441228"/>
                    </a:lnTo>
                    <a:lnTo>
                      <a:pt x="3422237" y="1359789"/>
                    </a:lnTo>
                    <a:lnTo>
                      <a:pt x="3180493" y="1359789"/>
                    </a:lnTo>
                    <a:lnTo>
                      <a:pt x="3074765" y="1446467"/>
                    </a:lnTo>
                    <a:lnTo>
                      <a:pt x="425482" y="1446467"/>
                    </a:lnTo>
                    <a:lnTo>
                      <a:pt x="393764" y="1414748"/>
                    </a:lnTo>
                    <a:lnTo>
                      <a:pt x="308610" y="1414748"/>
                    </a:lnTo>
                    <a:lnTo>
                      <a:pt x="271558" y="1451896"/>
                    </a:lnTo>
                    <a:close/>
                  </a:path>
                </a:pathLst>
              </a:custGeom>
              <a:noFill/>
              <a:ln w="9525" cap="rnd">
                <a:gradFill>
                  <a:gsLst>
                    <a:gs pos="0">
                      <a:schemeClr val="accent1">
                        <a:alpha val="35000"/>
                        <a:lumMod val="95000"/>
                        <a:lumOff val="5000"/>
                      </a:schemeClr>
                    </a:gs>
                    <a:gs pos="54940">
                      <a:schemeClr val="accent1">
                        <a:lumMod val="75000"/>
                      </a:schemeClr>
                    </a:gs>
                    <a:gs pos="8492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62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8" name="任意多边形: 形状 87" descr="94dd4e90-1bfa-430a-be6a-dcb79f32a48e">
                <a:extLst>
                  <a:ext uri="{FF2B5EF4-FFF2-40B4-BE49-F238E27FC236}">
                    <a16:creationId xmlns:a16="http://schemas.microsoft.com/office/drawing/2014/main" xmlns="" id="{811029E5-5349-1E7F-E7AF-CBBC62574FC9}"/>
                  </a:ext>
                </a:extLst>
              </p:cNvPr>
              <p:cNvSpPr/>
              <p:nvPr/>
            </p:nvSpPr>
            <p:spPr>
              <a:xfrm>
                <a:off x="5791200" y="2188033"/>
                <a:ext cx="178401" cy="178401"/>
              </a:xfrm>
              <a:custGeom>
                <a:avLst/>
                <a:gdLst>
                  <a:gd name="connsiteX0" fmla="*/ 149828 w 149828"/>
                  <a:gd name="connsiteY0" fmla="*/ 0 h 149828"/>
                  <a:gd name="connsiteX1" fmla="*/ 28956 w 149828"/>
                  <a:gd name="connsiteY1" fmla="*/ 0 h 149828"/>
                  <a:gd name="connsiteX2" fmla="*/ 0 w 149828"/>
                  <a:gd name="connsiteY2" fmla="*/ 0 h 149828"/>
                  <a:gd name="connsiteX3" fmla="*/ 0 w 149828"/>
                  <a:gd name="connsiteY3" fmla="*/ 28956 h 149828"/>
                  <a:gd name="connsiteX4" fmla="*/ 0 w 149828"/>
                  <a:gd name="connsiteY4" fmla="*/ 149828 h 149828"/>
                  <a:gd name="connsiteX5" fmla="*/ 38481 w 149828"/>
                  <a:gd name="connsiteY5" fmla="*/ 149828 h 149828"/>
                  <a:gd name="connsiteX6" fmla="*/ 38481 w 149828"/>
                  <a:gd name="connsiteY6" fmla="*/ 38481 h 149828"/>
                  <a:gd name="connsiteX7" fmla="*/ 149828 w 149828"/>
                  <a:gd name="connsiteY7" fmla="*/ 38481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149828" y="0"/>
                    </a:moveTo>
                    <a:lnTo>
                      <a:pt x="28956" y="0"/>
                    </a:lnTo>
                    <a:lnTo>
                      <a:pt x="0" y="0"/>
                    </a:lnTo>
                    <a:lnTo>
                      <a:pt x="0" y="28956"/>
                    </a:lnTo>
                    <a:lnTo>
                      <a:pt x="0" y="149828"/>
                    </a:lnTo>
                    <a:lnTo>
                      <a:pt x="38481" y="149828"/>
                    </a:lnTo>
                    <a:lnTo>
                      <a:pt x="38481" y="38481"/>
                    </a:lnTo>
                    <a:lnTo>
                      <a:pt x="149828" y="384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9" name="任意多边形: 形状 88" descr="580bcc47-665f-494d-94d4-cb43ff435b6a">
                <a:extLst>
                  <a:ext uri="{FF2B5EF4-FFF2-40B4-BE49-F238E27FC236}">
                    <a16:creationId xmlns:a16="http://schemas.microsoft.com/office/drawing/2014/main" xmlns="" id="{115605A8-85C5-0C2F-380A-727874B88C42}"/>
                  </a:ext>
                </a:extLst>
              </p:cNvPr>
              <p:cNvSpPr/>
              <p:nvPr/>
            </p:nvSpPr>
            <p:spPr>
              <a:xfrm>
                <a:off x="10306225" y="2188033"/>
                <a:ext cx="178401" cy="178401"/>
              </a:xfrm>
              <a:custGeom>
                <a:avLst/>
                <a:gdLst>
                  <a:gd name="connsiteX0" fmla="*/ 0 w 149828"/>
                  <a:gd name="connsiteY0" fmla="*/ 0 h 149828"/>
                  <a:gd name="connsiteX1" fmla="*/ 120872 w 149828"/>
                  <a:gd name="connsiteY1" fmla="*/ 0 h 149828"/>
                  <a:gd name="connsiteX2" fmla="*/ 149828 w 149828"/>
                  <a:gd name="connsiteY2" fmla="*/ 0 h 149828"/>
                  <a:gd name="connsiteX3" fmla="*/ 149828 w 149828"/>
                  <a:gd name="connsiteY3" fmla="*/ 28956 h 149828"/>
                  <a:gd name="connsiteX4" fmla="*/ 149828 w 149828"/>
                  <a:gd name="connsiteY4" fmla="*/ 149828 h 149828"/>
                  <a:gd name="connsiteX5" fmla="*/ 111347 w 149828"/>
                  <a:gd name="connsiteY5" fmla="*/ 149828 h 149828"/>
                  <a:gd name="connsiteX6" fmla="*/ 111347 w 149828"/>
                  <a:gd name="connsiteY6" fmla="*/ 38481 h 149828"/>
                  <a:gd name="connsiteX7" fmla="*/ 0 w 149828"/>
                  <a:gd name="connsiteY7" fmla="*/ 38481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0" y="0"/>
                    </a:moveTo>
                    <a:lnTo>
                      <a:pt x="120872" y="0"/>
                    </a:lnTo>
                    <a:lnTo>
                      <a:pt x="149828" y="0"/>
                    </a:lnTo>
                    <a:lnTo>
                      <a:pt x="149828" y="28956"/>
                    </a:lnTo>
                    <a:lnTo>
                      <a:pt x="149828" y="149828"/>
                    </a:lnTo>
                    <a:lnTo>
                      <a:pt x="111347" y="149828"/>
                    </a:lnTo>
                    <a:lnTo>
                      <a:pt x="111347" y="38481"/>
                    </a:lnTo>
                    <a:lnTo>
                      <a:pt x="0" y="384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0" name="任意多边形: 形状 89" descr="9f993bb8-39a8-48a6-8b4d-d40664faec55">
                <a:extLst>
                  <a:ext uri="{FF2B5EF4-FFF2-40B4-BE49-F238E27FC236}">
                    <a16:creationId xmlns:a16="http://schemas.microsoft.com/office/drawing/2014/main" xmlns="" id="{6028008A-4134-AAF4-EDD4-F667F0066B7C}"/>
                  </a:ext>
                </a:extLst>
              </p:cNvPr>
              <p:cNvSpPr/>
              <p:nvPr/>
            </p:nvSpPr>
            <p:spPr>
              <a:xfrm>
                <a:off x="10437333" y="2449113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1" name="任意多边形: 形状 90" descr="158f4c54-fb9c-443f-8bc8-0582ae8b3352">
                <a:extLst>
                  <a:ext uri="{FF2B5EF4-FFF2-40B4-BE49-F238E27FC236}">
                    <a16:creationId xmlns:a16="http://schemas.microsoft.com/office/drawing/2014/main" xmlns="" id="{2BCC9D67-82F8-E589-3C62-025AA81B7A8E}"/>
                  </a:ext>
                </a:extLst>
              </p:cNvPr>
              <p:cNvSpPr/>
              <p:nvPr/>
            </p:nvSpPr>
            <p:spPr>
              <a:xfrm>
                <a:off x="10150395" y="2185312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2" name="任意多边形: 形状 91" descr="3fb8cc44-ff4e-4a6a-83e0-19f7e6bcbca5">
                <a:extLst>
                  <a:ext uri="{FF2B5EF4-FFF2-40B4-BE49-F238E27FC236}">
                    <a16:creationId xmlns:a16="http://schemas.microsoft.com/office/drawing/2014/main" xmlns="" id="{930B80CF-BF81-C4AC-72A6-786E39F7C2E4}"/>
                  </a:ext>
                </a:extLst>
              </p:cNvPr>
              <p:cNvSpPr/>
              <p:nvPr/>
            </p:nvSpPr>
            <p:spPr>
              <a:xfrm>
                <a:off x="10010668" y="2185312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3" name="任意多边形: 形状 92" descr="15855a5d-0a5d-448c-99d1-bd6d79f81097">
                <a:extLst>
                  <a:ext uri="{FF2B5EF4-FFF2-40B4-BE49-F238E27FC236}">
                    <a16:creationId xmlns:a16="http://schemas.microsoft.com/office/drawing/2014/main" xmlns="" id="{F50AE916-1758-B19A-A0F5-1D07BF5C2385}"/>
                  </a:ext>
                </a:extLst>
              </p:cNvPr>
              <p:cNvSpPr/>
              <p:nvPr/>
            </p:nvSpPr>
            <p:spPr>
              <a:xfrm>
                <a:off x="10437333" y="2555610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4" name="任意多边形: 形状 93" descr="56862d21-cf47-41e2-bd8c-a7dfb0ad33c8">
                <a:extLst>
                  <a:ext uri="{FF2B5EF4-FFF2-40B4-BE49-F238E27FC236}">
                    <a16:creationId xmlns:a16="http://schemas.microsoft.com/office/drawing/2014/main" xmlns="" id="{86B81058-DCAE-F823-4087-108B463467A0}"/>
                  </a:ext>
                </a:extLst>
              </p:cNvPr>
              <p:cNvSpPr/>
              <p:nvPr/>
            </p:nvSpPr>
            <p:spPr>
              <a:xfrm>
                <a:off x="10437333" y="2662106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5" name="任意多边形: 形状 94" descr="205d8b4c-0379-4f87-bf37-8b301b95e92d">
                <a:extLst>
                  <a:ext uri="{FF2B5EF4-FFF2-40B4-BE49-F238E27FC236}">
                    <a16:creationId xmlns:a16="http://schemas.microsoft.com/office/drawing/2014/main" xmlns="" id="{75165A96-F58F-0D35-C330-991B864D7B0B}"/>
                  </a:ext>
                </a:extLst>
              </p:cNvPr>
              <p:cNvSpPr/>
              <p:nvPr/>
            </p:nvSpPr>
            <p:spPr>
              <a:xfrm>
                <a:off x="10437333" y="2768716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6" name="任意多边形: 形状 85" descr="bcd4909e-d3b6-4554-a9c1-bc5952e31c97">
                <a:extLst>
                  <a:ext uri="{FF2B5EF4-FFF2-40B4-BE49-F238E27FC236}">
                    <a16:creationId xmlns:a16="http://schemas.microsoft.com/office/drawing/2014/main" xmlns="" id="{18A7B64B-F59F-EEA8-897A-2902DF2ABE44}"/>
                  </a:ext>
                </a:extLst>
              </p:cNvPr>
              <p:cNvSpPr/>
              <p:nvPr/>
            </p:nvSpPr>
            <p:spPr>
              <a:xfrm>
                <a:off x="5870590" y="3783433"/>
                <a:ext cx="178401" cy="178400"/>
              </a:xfrm>
              <a:custGeom>
                <a:avLst/>
                <a:gdLst>
                  <a:gd name="connsiteX0" fmla="*/ 149828 w 149828"/>
                  <a:gd name="connsiteY0" fmla="*/ 149828 h 149828"/>
                  <a:gd name="connsiteX1" fmla="*/ 29051 w 149828"/>
                  <a:gd name="connsiteY1" fmla="*/ 149828 h 149828"/>
                  <a:gd name="connsiteX2" fmla="*/ 0 w 149828"/>
                  <a:gd name="connsiteY2" fmla="*/ 149828 h 149828"/>
                  <a:gd name="connsiteX3" fmla="*/ 0 w 149828"/>
                  <a:gd name="connsiteY3" fmla="*/ 120777 h 149828"/>
                  <a:gd name="connsiteX4" fmla="*/ 0 w 149828"/>
                  <a:gd name="connsiteY4" fmla="*/ 0 h 149828"/>
                  <a:gd name="connsiteX5" fmla="*/ 38576 w 149828"/>
                  <a:gd name="connsiteY5" fmla="*/ 0 h 149828"/>
                  <a:gd name="connsiteX6" fmla="*/ 38576 w 149828"/>
                  <a:gd name="connsiteY6" fmla="*/ 111252 h 149828"/>
                  <a:gd name="connsiteX7" fmla="*/ 149828 w 149828"/>
                  <a:gd name="connsiteY7" fmla="*/ 111252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149828" y="149828"/>
                    </a:moveTo>
                    <a:lnTo>
                      <a:pt x="29051" y="149828"/>
                    </a:lnTo>
                    <a:lnTo>
                      <a:pt x="0" y="149828"/>
                    </a:lnTo>
                    <a:lnTo>
                      <a:pt x="0" y="120777"/>
                    </a:lnTo>
                    <a:lnTo>
                      <a:pt x="0" y="0"/>
                    </a:lnTo>
                    <a:lnTo>
                      <a:pt x="38576" y="0"/>
                    </a:lnTo>
                    <a:lnTo>
                      <a:pt x="38576" y="111252"/>
                    </a:lnTo>
                    <a:lnTo>
                      <a:pt x="149828" y="1112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7" name="任意多边形: 形状 86" descr="bfa125fb-5c16-4d02-a707-b0bc73114fa8">
                <a:extLst>
                  <a:ext uri="{FF2B5EF4-FFF2-40B4-BE49-F238E27FC236}">
                    <a16:creationId xmlns:a16="http://schemas.microsoft.com/office/drawing/2014/main" xmlns="" id="{9EBFB682-0482-5CD7-8E79-E74C054DE2A4}"/>
                  </a:ext>
                </a:extLst>
              </p:cNvPr>
              <p:cNvSpPr/>
              <p:nvPr/>
            </p:nvSpPr>
            <p:spPr>
              <a:xfrm>
                <a:off x="10306225" y="3770164"/>
                <a:ext cx="178401" cy="178400"/>
              </a:xfrm>
              <a:custGeom>
                <a:avLst/>
                <a:gdLst>
                  <a:gd name="connsiteX0" fmla="*/ 0 w 149828"/>
                  <a:gd name="connsiteY0" fmla="*/ 149828 h 149828"/>
                  <a:gd name="connsiteX1" fmla="*/ 120872 w 149828"/>
                  <a:gd name="connsiteY1" fmla="*/ 149828 h 149828"/>
                  <a:gd name="connsiteX2" fmla="*/ 149828 w 149828"/>
                  <a:gd name="connsiteY2" fmla="*/ 149828 h 149828"/>
                  <a:gd name="connsiteX3" fmla="*/ 149828 w 149828"/>
                  <a:gd name="connsiteY3" fmla="*/ 120872 h 149828"/>
                  <a:gd name="connsiteX4" fmla="*/ 149828 w 149828"/>
                  <a:gd name="connsiteY4" fmla="*/ 0 h 149828"/>
                  <a:gd name="connsiteX5" fmla="*/ 111347 w 149828"/>
                  <a:gd name="connsiteY5" fmla="*/ 0 h 149828"/>
                  <a:gd name="connsiteX6" fmla="*/ 111347 w 149828"/>
                  <a:gd name="connsiteY6" fmla="*/ 111347 h 149828"/>
                  <a:gd name="connsiteX7" fmla="*/ 0 w 149828"/>
                  <a:gd name="connsiteY7" fmla="*/ 111347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0" y="149828"/>
                    </a:moveTo>
                    <a:lnTo>
                      <a:pt x="120872" y="149828"/>
                    </a:lnTo>
                    <a:lnTo>
                      <a:pt x="149828" y="149828"/>
                    </a:lnTo>
                    <a:lnTo>
                      <a:pt x="149828" y="120872"/>
                    </a:lnTo>
                    <a:lnTo>
                      <a:pt x="149828" y="0"/>
                    </a:lnTo>
                    <a:lnTo>
                      <a:pt x="111347" y="0"/>
                    </a:lnTo>
                    <a:lnTo>
                      <a:pt x="111347" y="111347"/>
                    </a:lnTo>
                    <a:lnTo>
                      <a:pt x="0" y="11134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任意多边形: 形状 81" descr="352d274c-bcd9-4a50-975a-439e2fd14fdf">
                <a:extLst>
                  <a:ext uri="{FF2B5EF4-FFF2-40B4-BE49-F238E27FC236}">
                    <a16:creationId xmlns:a16="http://schemas.microsoft.com/office/drawing/2014/main" xmlns="" id="{BBB6F865-CB00-6C18-1E4F-251F4381642D}"/>
                  </a:ext>
                </a:extLst>
              </p:cNvPr>
              <p:cNvSpPr/>
              <p:nvPr/>
            </p:nvSpPr>
            <p:spPr>
              <a:xfrm>
                <a:off x="7067111" y="3907282"/>
                <a:ext cx="581248" cy="55118"/>
              </a:xfrm>
              <a:custGeom>
                <a:avLst/>
                <a:gdLst>
                  <a:gd name="connsiteX0" fmla="*/ 0 w 488156"/>
                  <a:gd name="connsiteY0" fmla="*/ 0 h 46291"/>
                  <a:gd name="connsiteX1" fmla="*/ 488156 w 488156"/>
                  <a:gd name="connsiteY1" fmla="*/ 0 h 46291"/>
                  <a:gd name="connsiteX2" fmla="*/ 488156 w 488156"/>
                  <a:gd name="connsiteY2" fmla="*/ 46292 h 46291"/>
                  <a:gd name="connsiteX3" fmla="*/ 0 w 488156"/>
                  <a:gd name="connsiteY3" fmla="*/ 46292 h 4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156" h="46291">
                    <a:moveTo>
                      <a:pt x="0" y="0"/>
                    </a:moveTo>
                    <a:lnTo>
                      <a:pt x="488156" y="0"/>
                    </a:lnTo>
                    <a:lnTo>
                      <a:pt x="488156" y="46292"/>
                    </a:lnTo>
                    <a:lnTo>
                      <a:pt x="0" y="462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3" name="任意多边形: 形状 82" descr="6d7f65f6-ae0c-49f6-9412-6d657208668e">
                <a:extLst>
                  <a:ext uri="{FF2B5EF4-FFF2-40B4-BE49-F238E27FC236}">
                    <a16:creationId xmlns:a16="http://schemas.microsoft.com/office/drawing/2014/main" xmlns="" id="{46528A57-9016-9670-826C-2D0644FE5B4A}"/>
                  </a:ext>
                </a:extLst>
              </p:cNvPr>
              <p:cNvSpPr/>
              <p:nvPr/>
            </p:nvSpPr>
            <p:spPr>
              <a:xfrm>
                <a:off x="5952928" y="2915473"/>
                <a:ext cx="47294" cy="47294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4" name="任意多边形: 形状 83" descr="7c6a527e-fdd0-47bd-82c3-92932421abfc">
                <a:extLst>
                  <a:ext uri="{FF2B5EF4-FFF2-40B4-BE49-F238E27FC236}">
                    <a16:creationId xmlns:a16="http://schemas.microsoft.com/office/drawing/2014/main" xmlns="" id="{49501B7B-D4A1-D29D-0001-A3B41DF7023E}"/>
                  </a:ext>
                </a:extLst>
              </p:cNvPr>
              <p:cNvSpPr/>
              <p:nvPr/>
            </p:nvSpPr>
            <p:spPr>
              <a:xfrm>
                <a:off x="5952928" y="3013917"/>
                <a:ext cx="47294" cy="47294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5" name="任意多边形: 形状 84" descr="b902f74d-c337-4f36-bd69-9c12a3225c72">
                <a:extLst>
                  <a:ext uri="{FF2B5EF4-FFF2-40B4-BE49-F238E27FC236}">
                    <a16:creationId xmlns:a16="http://schemas.microsoft.com/office/drawing/2014/main" xmlns="" id="{48731988-B311-A694-6A02-E7176889BA81}"/>
                  </a:ext>
                </a:extLst>
              </p:cNvPr>
              <p:cNvSpPr/>
              <p:nvPr/>
            </p:nvSpPr>
            <p:spPr>
              <a:xfrm>
                <a:off x="5812081" y="2632842"/>
                <a:ext cx="132238" cy="626802"/>
              </a:xfrm>
              <a:custGeom>
                <a:avLst/>
                <a:gdLst>
                  <a:gd name="connsiteX0" fmla="*/ 0 w 75819"/>
                  <a:gd name="connsiteY0" fmla="*/ 33242 h 359378"/>
                  <a:gd name="connsiteX1" fmla="*/ 37910 w 75819"/>
                  <a:gd name="connsiteY1" fmla="*/ 14288 h 359378"/>
                  <a:gd name="connsiteX2" fmla="*/ 75819 w 75819"/>
                  <a:gd name="connsiteY2" fmla="*/ 33242 h 359378"/>
                  <a:gd name="connsiteX3" fmla="*/ 75819 w 75819"/>
                  <a:gd name="connsiteY3" fmla="*/ 18955 h 359378"/>
                  <a:gd name="connsiteX4" fmla="*/ 37910 w 75819"/>
                  <a:gd name="connsiteY4" fmla="*/ 0 h 359378"/>
                  <a:gd name="connsiteX5" fmla="*/ 0 w 75819"/>
                  <a:gd name="connsiteY5" fmla="*/ 18955 h 359378"/>
                  <a:gd name="connsiteX6" fmla="*/ 0 w 75819"/>
                  <a:gd name="connsiteY6" fmla="*/ 33242 h 359378"/>
                  <a:gd name="connsiteX7" fmla="*/ 0 w 75819"/>
                  <a:gd name="connsiteY7" fmla="*/ 155543 h 359378"/>
                  <a:gd name="connsiteX8" fmla="*/ 37910 w 75819"/>
                  <a:gd name="connsiteY8" fmla="*/ 136589 h 359378"/>
                  <a:gd name="connsiteX9" fmla="*/ 75819 w 75819"/>
                  <a:gd name="connsiteY9" fmla="*/ 155543 h 359378"/>
                  <a:gd name="connsiteX10" fmla="*/ 75819 w 75819"/>
                  <a:gd name="connsiteY10" fmla="*/ 141256 h 359378"/>
                  <a:gd name="connsiteX11" fmla="*/ 37910 w 75819"/>
                  <a:gd name="connsiteY11" fmla="*/ 122301 h 359378"/>
                  <a:gd name="connsiteX12" fmla="*/ 0 w 75819"/>
                  <a:gd name="connsiteY12" fmla="*/ 141256 h 359378"/>
                  <a:gd name="connsiteX13" fmla="*/ 0 w 75819"/>
                  <a:gd name="connsiteY13" fmla="*/ 155543 h 359378"/>
                  <a:gd name="connsiteX14" fmla="*/ 0 w 75819"/>
                  <a:gd name="connsiteY14" fmla="*/ 114776 h 359378"/>
                  <a:gd name="connsiteX15" fmla="*/ 37910 w 75819"/>
                  <a:gd name="connsiteY15" fmla="*/ 95822 h 359378"/>
                  <a:gd name="connsiteX16" fmla="*/ 75819 w 75819"/>
                  <a:gd name="connsiteY16" fmla="*/ 114776 h 359378"/>
                  <a:gd name="connsiteX17" fmla="*/ 75819 w 75819"/>
                  <a:gd name="connsiteY17" fmla="*/ 100489 h 359378"/>
                  <a:gd name="connsiteX18" fmla="*/ 37910 w 75819"/>
                  <a:gd name="connsiteY18" fmla="*/ 81534 h 359378"/>
                  <a:gd name="connsiteX19" fmla="*/ 0 w 75819"/>
                  <a:gd name="connsiteY19" fmla="*/ 100489 h 359378"/>
                  <a:gd name="connsiteX20" fmla="*/ 0 w 75819"/>
                  <a:gd name="connsiteY20" fmla="*/ 114776 h 359378"/>
                  <a:gd name="connsiteX21" fmla="*/ 0 w 75819"/>
                  <a:gd name="connsiteY21" fmla="*/ 74009 h 359378"/>
                  <a:gd name="connsiteX22" fmla="*/ 37910 w 75819"/>
                  <a:gd name="connsiteY22" fmla="*/ 55055 h 359378"/>
                  <a:gd name="connsiteX23" fmla="*/ 75819 w 75819"/>
                  <a:gd name="connsiteY23" fmla="*/ 74009 h 359378"/>
                  <a:gd name="connsiteX24" fmla="*/ 75819 w 75819"/>
                  <a:gd name="connsiteY24" fmla="*/ 59722 h 359378"/>
                  <a:gd name="connsiteX25" fmla="*/ 37910 w 75819"/>
                  <a:gd name="connsiteY25" fmla="*/ 40767 h 359378"/>
                  <a:gd name="connsiteX26" fmla="*/ 0 w 75819"/>
                  <a:gd name="connsiteY26" fmla="*/ 59722 h 359378"/>
                  <a:gd name="connsiteX27" fmla="*/ 0 w 75819"/>
                  <a:gd name="connsiteY27" fmla="*/ 74009 h 359378"/>
                  <a:gd name="connsiteX28" fmla="*/ 0 w 75819"/>
                  <a:gd name="connsiteY28" fmla="*/ 277844 h 359378"/>
                  <a:gd name="connsiteX29" fmla="*/ 37910 w 75819"/>
                  <a:gd name="connsiteY29" fmla="*/ 258890 h 359378"/>
                  <a:gd name="connsiteX30" fmla="*/ 75819 w 75819"/>
                  <a:gd name="connsiteY30" fmla="*/ 277844 h 359378"/>
                  <a:gd name="connsiteX31" fmla="*/ 75819 w 75819"/>
                  <a:gd name="connsiteY31" fmla="*/ 263557 h 359378"/>
                  <a:gd name="connsiteX32" fmla="*/ 37910 w 75819"/>
                  <a:gd name="connsiteY32" fmla="*/ 244602 h 359378"/>
                  <a:gd name="connsiteX33" fmla="*/ 0 w 75819"/>
                  <a:gd name="connsiteY33" fmla="*/ 263557 h 359378"/>
                  <a:gd name="connsiteX34" fmla="*/ 0 w 75819"/>
                  <a:gd name="connsiteY34" fmla="*/ 277844 h 359378"/>
                  <a:gd name="connsiteX35" fmla="*/ 37910 w 75819"/>
                  <a:gd name="connsiteY35" fmla="*/ 340424 h 359378"/>
                  <a:gd name="connsiteX36" fmla="*/ 75819 w 75819"/>
                  <a:gd name="connsiteY36" fmla="*/ 359378 h 359378"/>
                  <a:gd name="connsiteX37" fmla="*/ 75819 w 75819"/>
                  <a:gd name="connsiteY37" fmla="*/ 345091 h 359378"/>
                  <a:gd name="connsiteX38" fmla="*/ 37910 w 75819"/>
                  <a:gd name="connsiteY38" fmla="*/ 326136 h 359378"/>
                  <a:gd name="connsiteX39" fmla="*/ 0 w 75819"/>
                  <a:gd name="connsiteY39" fmla="*/ 345091 h 359378"/>
                  <a:gd name="connsiteX40" fmla="*/ 0 w 75819"/>
                  <a:gd name="connsiteY40" fmla="*/ 359378 h 359378"/>
                  <a:gd name="connsiteX41" fmla="*/ 37910 w 75819"/>
                  <a:gd name="connsiteY41" fmla="*/ 340424 h 359378"/>
                  <a:gd name="connsiteX42" fmla="*/ 0 w 75819"/>
                  <a:gd name="connsiteY42" fmla="*/ 196310 h 359378"/>
                  <a:gd name="connsiteX43" fmla="*/ 37910 w 75819"/>
                  <a:gd name="connsiteY43" fmla="*/ 177356 h 359378"/>
                  <a:gd name="connsiteX44" fmla="*/ 75819 w 75819"/>
                  <a:gd name="connsiteY44" fmla="*/ 196310 h 359378"/>
                  <a:gd name="connsiteX45" fmla="*/ 75819 w 75819"/>
                  <a:gd name="connsiteY45" fmla="*/ 182023 h 359378"/>
                  <a:gd name="connsiteX46" fmla="*/ 37910 w 75819"/>
                  <a:gd name="connsiteY46" fmla="*/ 163068 h 359378"/>
                  <a:gd name="connsiteX47" fmla="*/ 0 w 75819"/>
                  <a:gd name="connsiteY47" fmla="*/ 182023 h 359378"/>
                  <a:gd name="connsiteX48" fmla="*/ 0 w 75819"/>
                  <a:gd name="connsiteY48" fmla="*/ 196310 h 359378"/>
                  <a:gd name="connsiteX49" fmla="*/ 0 w 75819"/>
                  <a:gd name="connsiteY49" fmla="*/ 318611 h 359378"/>
                  <a:gd name="connsiteX50" fmla="*/ 37910 w 75819"/>
                  <a:gd name="connsiteY50" fmla="*/ 299657 h 359378"/>
                  <a:gd name="connsiteX51" fmla="*/ 75819 w 75819"/>
                  <a:gd name="connsiteY51" fmla="*/ 318611 h 359378"/>
                  <a:gd name="connsiteX52" fmla="*/ 75819 w 75819"/>
                  <a:gd name="connsiteY52" fmla="*/ 304324 h 359378"/>
                  <a:gd name="connsiteX53" fmla="*/ 37910 w 75819"/>
                  <a:gd name="connsiteY53" fmla="*/ 285369 h 359378"/>
                  <a:gd name="connsiteX54" fmla="*/ 0 w 75819"/>
                  <a:gd name="connsiteY54" fmla="*/ 304324 h 359378"/>
                  <a:gd name="connsiteX55" fmla="*/ 0 w 75819"/>
                  <a:gd name="connsiteY55" fmla="*/ 318611 h 359378"/>
                  <a:gd name="connsiteX56" fmla="*/ 0 w 75819"/>
                  <a:gd name="connsiteY56" fmla="*/ 237077 h 359378"/>
                  <a:gd name="connsiteX57" fmla="*/ 37910 w 75819"/>
                  <a:gd name="connsiteY57" fmla="*/ 218123 h 359378"/>
                  <a:gd name="connsiteX58" fmla="*/ 75819 w 75819"/>
                  <a:gd name="connsiteY58" fmla="*/ 237077 h 359378"/>
                  <a:gd name="connsiteX59" fmla="*/ 75819 w 75819"/>
                  <a:gd name="connsiteY59" fmla="*/ 222790 h 359378"/>
                  <a:gd name="connsiteX60" fmla="*/ 37910 w 75819"/>
                  <a:gd name="connsiteY60" fmla="*/ 203835 h 359378"/>
                  <a:gd name="connsiteX61" fmla="*/ 0 w 75819"/>
                  <a:gd name="connsiteY61" fmla="*/ 222790 h 359378"/>
                  <a:gd name="connsiteX62" fmla="*/ 0 w 75819"/>
                  <a:gd name="connsiteY62" fmla="*/ 237077 h 35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75819" h="359378">
                    <a:moveTo>
                      <a:pt x="0" y="33242"/>
                    </a:moveTo>
                    <a:lnTo>
                      <a:pt x="37910" y="14288"/>
                    </a:lnTo>
                    <a:lnTo>
                      <a:pt x="75819" y="33242"/>
                    </a:lnTo>
                    <a:lnTo>
                      <a:pt x="75819" y="18955"/>
                    </a:lnTo>
                    <a:lnTo>
                      <a:pt x="37910" y="0"/>
                    </a:lnTo>
                    <a:lnTo>
                      <a:pt x="0" y="18955"/>
                    </a:lnTo>
                    <a:lnTo>
                      <a:pt x="0" y="33242"/>
                    </a:lnTo>
                    <a:close/>
                    <a:moveTo>
                      <a:pt x="0" y="155543"/>
                    </a:moveTo>
                    <a:lnTo>
                      <a:pt x="37910" y="136589"/>
                    </a:lnTo>
                    <a:lnTo>
                      <a:pt x="75819" y="155543"/>
                    </a:lnTo>
                    <a:lnTo>
                      <a:pt x="75819" y="141256"/>
                    </a:lnTo>
                    <a:lnTo>
                      <a:pt x="37910" y="122301"/>
                    </a:lnTo>
                    <a:lnTo>
                      <a:pt x="0" y="141256"/>
                    </a:lnTo>
                    <a:lnTo>
                      <a:pt x="0" y="155543"/>
                    </a:lnTo>
                    <a:close/>
                    <a:moveTo>
                      <a:pt x="0" y="114776"/>
                    </a:moveTo>
                    <a:lnTo>
                      <a:pt x="37910" y="95822"/>
                    </a:lnTo>
                    <a:lnTo>
                      <a:pt x="75819" y="114776"/>
                    </a:lnTo>
                    <a:lnTo>
                      <a:pt x="75819" y="100489"/>
                    </a:lnTo>
                    <a:lnTo>
                      <a:pt x="37910" y="81534"/>
                    </a:lnTo>
                    <a:lnTo>
                      <a:pt x="0" y="100489"/>
                    </a:lnTo>
                    <a:lnTo>
                      <a:pt x="0" y="114776"/>
                    </a:lnTo>
                    <a:close/>
                    <a:moveTo>
                      <a:pt x="0" y="74009"/>
                    </a:moveTo>
                    <a:lnTo>
                      <a:pt x="37910" y="55055"/>
                    </a:lnTo>
                    <a:lnTo>
                      <a:pt x="75819" y="74009"/>
                    </a:lnTo>
                    <a:lnTo>
                      <a:pt x="75819" y="59722"/>
                    </a:lnTo>
                    <a:lnTo>
                      <a:pt x="37910" y="40767"/>
                    </a:lnTo>
                    <a:lnTo>
                      <a:pt x="0" y="59722"/>
                    </a:lnTo>
                    <a:lnTo>
                      <a:pt x="0" y="74009"/>
                    </a:lnTo>
                    <a:close/>
                    <a:moveTo>
                      <a:pt x="0" y="277844"/>
                    </a:moveTo>
                    <a:lnTo>
                      <a:pt x="37910" y="258890"/>
                    </a:lnTo>
                    <a:lnTo>
                      <a:pt x="75819" y="277844"/>
                    </a:lnTo>
                    <a:lnTo>
                      <a:pt x="75819" y="263557"/>
                    </a:lnTo>
                    <a:lnTo>
                      <a:pt x="37910" y="244602"/>
                    </a:lnTo>
                    <a:lnTo>
                      <a:pt x="0" y="263557"/>
                    </a:lnTo>
                    <a:lnTo>
                      <a:pt x="0" y="277844"/>
                    </a:lnTo>
                    <a:close/>
                    <a:moveTo>
                      <a:pt x="37910" y="340424"/>
                    </a:moveTo>
                    <a:lnTo>
                      <a:pt x="75819" y="359378"/>
                    </a:lnTo>
                    <a:lnTo>
                      <a:pt x="75819" y="345091"/>
                    </a:lnTo>
                    <a:lnTo>
                      <a:pt x="37910" y="326136"/>
                    </a:lnTo>
                    <a:lnTo>
                      <a:pt x="0" y="345091"/>
                    </a:lnTo>
                    <a:lnTo>
                      <a:pt x="0" y="359378"/>
                    </a:lnTo>
                    <a:lnTo>
                      <a:pt x="37910" y="340424"/>
                    </a:lnTo>
                    <a:close/>
                    <a:moveTo>
                      <a:pt x="0" y="196310"/>
                    </a:moveTo>
                    <a:lnTo>
                      <a:pt x="37910" y="177356"/>
                    </a:lnTo>
                    <a:lnTo>
                      <a:pt x="75819" y="196310"/>
                    </a:lnTo>
                    <a:lnTo>
                      <a:pt x="75819" y="182023"/>
                    </a:lnTo>
                    <a:lnTo>
                      <a:pt x="37910" y="163068"/>
                    </a:lnTo>
                    <a:lnTo>
                      <a:pt x="0" y="182023"/>
                    </a:lnTo>
                    <a:lnTo>
                      <a:pt x="0" y="196310"/>
                    </a:lnTo>
                    <a:close/>
                    <a:moveTo>
                      <a:pt x="0" y="318611"/>
                    </a:moveTo>
                    <a:lnTo>
                      <a:pt x="37910" y="299657"/>
                    </a:lnTo>
                    <a:lnTo>
                      <a:pt x="75819" y="318611"/>
                    </a:lnTo>
                    <a:lnTo>
                      <a:pt x="75819" y="304324"/>
                    </a:lnTo>
                    <a:lnTo>
                      <a:pt x="37910" y="285369"/>
                    </a:lnTo>
                    <a:lnTo>
                      <a:pt x="0" y="304324"/>
                    </a:lnTo>
                    <a:lnTo>
                      <a:pt x="0" y="318611"/>
                    </a:lnTo>
                    <a:close/>
                    <a:moveTo>
                      <a:pt x="0" y="237077"/>
                    </a:moveTo>
                    <a:lnTo>
                      <a:pt x="37910" y="218123"/>
                    </a:lnTo>
                    <a:lnTo>
                      <a:pt x="75819" y="237077"/>
                    </a:lnTo>
                    <a:lnTo>
                      <a:pt x="75819" y="222790"/>
                    </a:lnTo>
                    <a:lnTo>
                      <a:pt x="37910" y="203835"/>
                    </a:lnTo>
                    <a:lnTo>
                      <a:pt x="0" y="222790"/>
                    </a:lnTo>
                    <a:lnTo>
                      <a:pt x="0" y="23707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组合 13" descr="02d0561a-69c0-487c-9c18-34a7c7167970">
              <a:extLst>
                <a:ext uri="{FF2B5EF4-FFF2-40B4-BE49-F238E27FC236}">
                  <a16:creationId xmlns:a16="http://schemas.microsoft.com/office/drawing/2014/main" xmlns="" id="{4E34F2DA-17BD-09C1-A4BA-3194E5AEECC0}"/>
                </a:ext>
              </a:extLst>
            </p:cNvPr>
            <p:cNvGrpSpPr/>
            <p:nvPr/>
          </p:nvGrpSpPr>
          <p:grpSpPr>
            <a:xfrm>
              <a:off x="1694674" y="4268112"/>
              <a:ext cx="4693426" cy="1777088"/>
              <a:chOff x="1694674" y="4268112"/>
              <a:chExt cx="4693426" cy="1777088"/>
            </a:xfrm>
          </p:grpSpPr>
          <p:sp>
            <p:nvSpPr>
              <p:cNvPr id="101" name="任意多边形: 形状 100" descr="21002dec-2096-41ab-8735-aa46f8207570">
                <a:extLst>
                  <a:ext uri="{FF2B5EF4-FFF2-40B4-BE49-F238E27FC236}">
                    <a16:creationId xmlns:a16="http://schemas.microsoft.com/office/drawing/2014/main" xmlns="" id="{9B35987A-FAAF-C410-E1B2-65D18B3FDE76}"/>
                  </a:ext>
                </a:extLst>
              </p:cNvPr>
              <p:cNvSpPr/>
              <p:nvPr/>
            </p:nvSpPr>
            <p:spPr>
              <a:xfrm>
                <a:off x="1717129" y="4291816"/>
                <a:ext cx="4647266" cy="1728774"/>
              </a:xfrm>
              <a:custGeom>
                <a:avLst/>
                <a:gdLst>
                  <a:gd name="connsiteX0" fmla="*/ 62389 w 3902963"/>
                  <a:gd name="connsiteY0" fmla="*/ 1451896 h 1451895"/>
                  <a:gd name="connsiteX1" fmla="*/ 62389 w 3902963"/>
                  <a:gd name="connsiteY1" fmla="*/ 1031367 h 1451895"/>
                  <a:gd name="connsiteX2" fmla="*/ 139160 w 3902963"/>
                  <a:gd name="connsiteY2" fmla="*/ 954596 h 1451895"/>
                  <a:gd name="connsiteX3" fmla="*/ 139160 w 3902963"/>
                  <a:gd name="connsiteY3" fmla="*/ 357378 h 1451895"/>
                  <a:gd name="connsiteX4" fmla="*/ 0 w 3902963"/>
                  <a:gd name="connsiteY4" fmla="*/ 218218 h 1451895"/>
                  <a:gd name="connsiteX5" fmla="*/ 0 w 3902963"/>
                  <a:gd name="connsiteY5" fmla="*/ 0 h 1451895"/>
                  <a:gd name="connsiteX6" fmla="*/ 3902964 w 3902963"/>
                  <a:gd name="connsiteY6" fmla="*/ 0 h 1451895"/>
                  <a:gd name="connsiteX7" fmla="*/ 3902964 w 3902963"/>
                  <a:gd name="connsiteY7" fmla="*/ 1441228 h 1451895"/>
                  <a:gd name="connsiteX8" fmla="*/ 3503676 w 3902963"/>
                  <a:gd name="connsiteY8" fmla="*/ 1441228 h 1451895"/>
                  <a:gd name="connsiteX9" fmla="*/ 3422237 w 3902963"/>
                  <a:gd name="connsiteY9" fmla="*/ 1359789 h 1451895"/>
                  <a:gd name="connsiteX10" fmla="*/ 3180493 w 3902963"/>
                  <a:gd name="connsiteY10" fmla="*/ 1359789 h 1451895"/>
                  <a:gd name="connsiteX11" fmla="*/ 3074765 w 3902963"/>
                  <a:gd name="connsiteY11" fmla="*/ 1446467 h 1451895"/>
                  <a:gd name="connsiteX12" fmla="*/ 425482 w 3902963"/>
                  <a:gd name="connsiteY12" fmla="*/ 1446467 h 1451895"/>
                  <a:gd name="connsiteX13" fmla="*/ 393764 w 3902963"/>
                  <a:gd name="connsiteY13" fmla="*/ 1414748 h 1451895"/>
                  <a:gd name="connsiteX14" fmla="*/ 308610 w 3902963"/>
                  <a:gd name="connsiteY14" fmla="*/ 1414748 h 1451895"/>
                  <a:gd name="connsiteX15" fmla="*/ 271558 w 3902963"/>
                  <a:gd name="connsiteY15" fmla="*/ 1451896 h 145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02963" h="1451895">
                    <a:moveTo>
                      <a:pt x="62389" y="1451896"/>
                    </a:moveTo>
                    <a:lnTo>
                      <a:pt x="62389" y="1031367"/>
                    </a:lnTo>
                    <a:lnTo>
                      <a:pt x="139160" y="954596"/>
                    </a:lnTo>
                    <a:lnTo>
                      <a:pt x="139160" y="357378"/>
                    </a:lnTo>
                    <a:lnTo>
                      <a:pt x="0" y="218218"/>
                    </a:lnTo>
                    <a:lnTo>
                      <a:pt x="0" y="0"/>
                    </a:lnTo>
                    <a:lnTo>
                      <a:pt x="3902964" y="0"/>
                    </a:lnTo>
                    <a:lnTo>
                      <a:pt x="3902964" y="1441228"/>
                    </a:lnTo>
                    <a:lnTo>
                      <a:pt x="3503676" y="1441228"/>
                    </a:lnTo>
                    <a:lnTo>
                      <a:pt x="3422237" y="1359789"/>
                    </a:lnTo>
                    <a:lnTo>
                      <a:pt x="3180493" y="1359789"/>
                    </a:lnTo>
                    <a:lnTo>
                      <a:pt x="3074765" y="1446467"/>
                    </a:lnTo>
                    <a:lnTo>
                      <a:pt x="425482" y="1446467"/>
                    </a:lnTo>
                    <a:lnTo>
                      <a:pt x="393764" y="1414748"/>
                    </a:lnTo>
                    <a:lnTo>
                      <a:pt x="308610" y="1414748"/>
                    </a:lnTo>
                    <a:lnTo>
                      <a:pt x="271558" y="1451896"/>
                    </a:lnTo>
                    <a:close/>
                  </a:path>
                </a:pathLst>
              </a:custGeom>
              <a:noFill/>
              <a:ln w="9525" cap="rnd">
                <a:gradFill>
                  <a:gsLst>
                    <a:gs pos="0">
                      <a:schemeClr val="accent1">
                        <a:alpha val="35000"/>
                        <a:lumMod val="95000"/>
                        <a:lumOff val="5000"/>
                      </a:schemeClr>
                    </a:gs>
                    <a:gs pos="54940">
                      <a:schemeClr val="accent1">
                        <a:lumMod val="75000"/>
                      </a:schemeClr>
                    </a:gs>
                    <a:gs pos="8492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62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任意多边形: 形状 109" descr="55782407-7e55-4021-9e68-bec2778b75af">
                <a:extLst>
                  <a:ext uri="{FF2B5EF4-FFF2-40B4-BE49-F238E27FC236}">
                    <a16:creationId xmlns:a16="http://schemas.microsoft.com/office/drawing/2014/main" xmlns="" id="{F3A2425D-B8CB-496B-7F01-C1147B1857C7}"/>
                  </a:ext>
                </a:extLst>
              </p:cNvPr>
              <p:cNvSpPr/>
              <p:nvPr/>
            </p:nvSpPr>
            <p:spPr>
              <a:xfrm>
                <a:off x="1694674" y="4270833"/>
                <a:ext cx="178401" cy="178401"/>
              </a:xfrm>
              <a:custGeom>
                <a:avLst/>
                <a:gdLst>
                  <a:gd name="connsiteX0" fmla="*/ 149828 w 149828"/>
                  <a:gd name="connsiteY0" fmla="*/ 0 h 149828"/>
                  <a:gd name="connsiteX1" fmla="*/ 28956 w 149828"/>
                  <a:gd name="connsiteY1" fmla="*/ 0 h 149828"/>
                  <a:gd name="connsiteX2" fmla="*/ 0 w 149828"/>
                  <a:gd name="connsiteY2" fmla="*/ 0 h 149828"/>
                  <a:gd name="connsiteX3" fmla="*/ 0 w 149828"/>
                  <a:gd name="connsiteY3" fmla="*/ 28956 h 149828"/>
                  <a:gd name="connsiteX4" fmla="*/ 0 w 149828"/>
                  <a:gd name="connsiteY4" fmla="*/ 149828 h 149828"/>
                  <a:gd name="connsiteX5" fmla="*/ 38481 w 149828"/>
                  <a:gd name="connsiteY5" fmla="*/ 149828 h 149828"/>
                  <a:gd name="connsiteX6" fmla="*/ 38481 w 149828"/>
                  <a:gd name="connsiteY6" fmla="*/ 38481 h 149828"/>
                  <a:gd name="connsiteX7" fmla="*/ 149828 w 149828"/>
                  <a:gd name="connsiteY7" fmla="*/ 38481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149828" y="0"/>
                    </a:moveTo>
                    <a:lnTo>
                      <a:pt x="28956" y="0"/>
                    </a:lnTo>
                    <a:lnTo>
                      <a:pt x="0" y="0"/>
                    </a:lnTo>
                    <a:lnTo>
                      <a:pt x="0" y="28956"/>
                    </a:lnTo>
                    <a:lnTo>
                      <a:pt x="0" y="149828"/>
                    </a:lnTo>
                    <a:lnTo>
                      <a:pt x="38481" y="149828"/>
                    </a:lnTo>
                    <a:lnTo>
                      <a:pt x="38481" y="38481"/>
                    </a:lnTo>
                    <a:lnTo>
                      <a:pt x="149828" y="384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任意多边形: 形状 110" descr="b380225a-69a9-4027-8467-cdd79965005c">
                <a:extLst>
                  <a:ext uri="{FF2B5EF4-FFF2-40B4-BE49-F238E27FC236}">
                    <a16:creationId xmlns:a16="http://schemas.microsoft.com/office/drawing/2014/main" xmlns="" id="{2CFA31D7-6EDD-4F95-5E50-E2568C0ACA78}"/>
                  </a:ext>
                </a:extLst>
              </p:cNvPr>
              <p:cNvSpPr/>
              <p:nvPr/>
            </p:nvSpPr>
            <p:spPr>
              <a:xfrm>
                <a:off x="6209699" y="4270833"/>
                <a:ext cx="178401" cy="178401"/>
              </a:xfrm>
              <a:custGeom>
                <a:avLst/>
                <a:gdLst>
                  <a:gd name="connsiteX0" fmla="*/ 0 w 149828"/>
                  <a:gd name="connsiteY0" fmla="*/ 0 h 149828"/>
                  <a:gd name="connsiteX1" fmla="*/ 120872 w 149828"/>
                  <a:gd name="connsiteY1" fmla="*/ 0 h 149828"/>
                  <a:gd name="connsiteX2" fmla="*/ 149828 w 149828"/>
                  <a:gd name="connsiteY2" fmla="*/ 0 h 149828"/>
                  <a:gd name="connsiteX3" fmla="*/ 149828 w 149828"/>
                  <a:gd name="connsiteY3" fmla="*/ 28956 h 149828"/>
                  <a:gd name="connsiteX4" fmla="*/ 149828 w 149828"/>
                  <a:gd name="connsiteY4" fmla="*/ 149828 h 149828"/>
                  <a:gd name="connsiteX5" fmla="*/ 111347 w 149828"/>
                  <a:gd name="connsiteY5" fmla="*/ 149828 h 149828"/>
                  <a:gd name="connsiteX6" fmla="*/ 111347 w 149828"/>
                  <a:gd name="connsiteY6" fmla="*/ 38481 h 149828"/>
                  <a:gd name="connsiteX7" fmla="*/ 0 w 149828"/>
                  <a:gd name="connsiteY7" fmla="*/ 38481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0" y="0"/>
                    </a:moveTo>
                    <a:lnTo>
                      <a:pt x="120872" y="0"/>
                    </a:lnTo>
                    <a:lnTo>
                      <a:pt x="149828" y="0"/>
                    </a:lnTo>
                    <a:lnTo>
                      <a:pt x="149828" y="28956"/>
                    </a:lnTo>
                    <a:lnTo>
                      <a:pt x="149828" y="149828"/>
                    </a:lnTo>
                    <a:lnTo>
                      <a:pt x="111347" y="149828"/>
                    </a:lnTo>
                    <a:lnTo>
                      <a:pt x="111347" y="38481"/>
                    </a:lnTo>
                    <a:lnTo>
                      <a:pt x="0" y="384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任意多边形: 形状 111" descr="fc2548d2-7ef8-48b2-a987-fa8f8fe181f7">
                <a:extLst>
                  <a:ext uri="{FF2B5EF4-FFF2-40B4-BE49-F238E27FC236}">
                    <a16:creationId xmlns:a16="http://schemas.microsoft.com/office/drawing/2014/main" xmlns="" id="{C980B99A-AA37-8B85-90C7-432B51A256DD}"/>
                  </a:ext>
                </a:extLst>
              </p:cNvPr>
              <p:cNvSpPr/>
              <p:nvPr/>
            </p:nvSpPr>
            <p:spPr>
              <a:xfrm>
                <a:off x="6340807" y="4531913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任意多边形: 形状 112" descr="1424265b-262e-4faf-9247-287ff5006f25">
                <a:extLst>
                  <a:ext uri="{FF2B5EF4-FFF2-40B4-BE49-F238E27FC236}">
                    <a16:creationId xmlns:a16="http://schemas.microsoft.com/office/drawing/2014/main" xmlns="" id="{8ABBD795-0530-A72D-41D9-2D3FDBC58E88}"/>
                  </a:ext>
                </a:extLst>
              </p:cNvPr>
              <p:cNvSpPr/>
              <p:nvPr/>
            </p:nvSpPr>
            <p:spPr>
              <a:xfrm>
                <a:off x="6053869" y="4268112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任意多边形: 形状 113" descr="334d0377-4e19-4a70-9ece-08706f4e8e6f">
                <a:extLst>
                  <a:ext uri="{FF2B5EF4-FFF2-40B4-BE49-F238E27FC236}">
                    <a16:creationId xmlns:a16="http://schemas.microsoft.com/office/drawing/2014/main" xmlns="" id="{1BAE3EB0-F83C-AC6A-81CC-1C1E202A6198}"/>
                  </a:ext>
                </a:extLst>
              </p:cNvPr>
              <p:cNvSpPr/>
              <p:nvPr/>
            </p:nvSpPr>
            <p:spPr>
              <a:xfrm>
                <a:off x="5914142" y="4268112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5" name="任意多边形: 形状 114" descr="48c8eefc-abdc-46a3-9c30-8ae18bfddd3e">
                <a:extLst>
                  <a:ext uri="{FF2B5EF4-FFF2-40B4-BE49-F238E27FC236}">
                    <a16:creationId xmlns:a16="http://schemas.microsoft.com/office/drawing/2014/main" xmlns="" id="{82758EDF-7E5E-99F9-0059-F2293C7E8041}"/>
                  </a:ext>
                </a:extLst>
              </p:cNvPr>
              <p:cNvSpPr/>
              <p:nvPr/>
            </p:nvSpPr>
            <p:spPr>
              <a:xfrm>
                <a:off x="6340807" y="4638410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6" name="任意多边形: 形状 115" descr="9685b6a0-a3d1-4b92-b298-c27f37c9993f">
                <a:extLst>
                  <a:ext uri="{FF2B5EF4-FFF2-40B4-BE49-F238E27FC236}">
                    <a16:creationId xmlns:a16="http://schemas.microsoft.com/office/drawing/2014/main" xmlns="" id="{4A71C72D-7113-B875-9EDD-37911F9E2F60}"/>
                  </a:ext>
                </a:extLst>
              </p:cNvPr>
              <p:cNvSpPr/>
              <p:nvPr/>
            </p:nvSpPr>
            <p:spPr>
              <a:xfrm>
                <a:off x="6340807" y="4744906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任意多边形: 形状 116" descr="fe5f3ac0-16a4-4069-afca-612a0c4ffd5d">
                <a:extLst>
                  <a:ext uri="{FF2B5EF4-FFF2-40B4-BE49-F238E27FC236}">
                    <a16:creationId xmlns:a16="http://schemas.microsoft.com/office/drawing/2014/main" xmlns="" id="{70E8BB29-C2B3-B127-CFD0-EC7E3B0DD8F8}"/>
                  </a:ext>
                </a:extLst>
              </p:cNvPr>
              <p:cNvSpPr/>
              <p:nvPr/>
            </p:nvSpPr>
            <p:spPr>
              <a:xfrm>
                <a:off x="6340807" y="4851516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任意多边形: 形状 107" descr="054e596f-472a-4ce3-b07d-0f32009ca9fe">
                <a:extLst>
                  <a:ext uri="{FF2B5EF4-FFF2-40B4-BE49-F238E27FC236}">
                    <a16:creationId xmlns:a16="http://schemas.microsoft.com/office/drawing/2014/main" xmlns="" id="{F38980FF-AFA3-F0B8-4BDC-5BD2F2006473}"/>
                  </a:ext>
                </a:extLst>
              </p:cNvPr>
              <p:cNvSpPr/>
              <p:nvPr/>
            </p:nvSpPr>
            <p:spPr>
              <a:xfrm>
                <a:off x="1774064" y="5866233"/>
                <a:ext cx="178401" cy="178400"/>
              </a:xfrm>
              <a:custGeom>
                <a:avLst/>
                <a:gdLst>
                  <a:gd name="connsiteX0" fmla="*/ 149828 w 149828"/>
                  <a:gd name="connsiteY0" fmla="*/ 149828 h 149828"/>
                  <a:gd name="connsiteX1" fmla="*/ 29051 w 149828"/>
                  <a:gd name="connsiteY1" fmla="*/ 149828 h 149828"/>
                  <a:gd name="connsiteX2" fmla="*/ 0 w 149828"/>
                  <a:gd name="connsiteY2" fmla="*/ 149828 h 149828"/>
                  <a:gd name="connsiteX3" fmla="*/ 0 w 149828"/>
                  <a:gd name="connsiteY3" fmla="*/ 120777 h 149828"/>
                  <a:gd name="connsiteX4" fmla="*/ 0 w 149828"/>
                  <a:gd name="connsiteY4" fmla="*/ 0 h 149828"/>
                  <a:gd name="connsiteX5" fmla="*/ 38576 w 149828"/>
                  <a:gd name="connsiteY5" fmla="*/ 0 h 149828"/>
                  <a:gd name="connsiteX6" fmla="*/ 38576 w 149828"/>
                  <a:gd name="connsiteY6" fmla="*/ 111252 h 149828"/>
                  <a:gd name="connsiteX7" fmla="*/ 149828 w 149828"/>
                  <a:gd name="connsiteY7" fmla="*/ 111252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149828" y="149828"/>
                    </a:moveTo>
                    <a:lnTo>
                      <a:pt x="29051" y="149828"/>
                    </a:lnTo>
                    <a:lnTo>
                      <a:pt x="0" y="149828"/>
                    </a:lnTo>
                    <a:lnTo>
                      <a:pt x="0" y="120777"/>
                    </a:lnTo>
                    <a:lnTo>
                      <a:pt x="0" y="0"/>
                    </a:lnTo>
                    <a:lnTo>
                      <a:pt x="38576" y="0"/>
                    </a:lnTo>
                    <a:lnTo>
                      <a:pt x="38576" y="111252"/>
                    </a:lnTo>
                    <a:lnTo>
                      <a:pt x="149828" y="1112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任意多边形: 形状 108" descr="af9a0206-c7b7-4e06-9125-7f5a521947df">
                <a:extLst>
                  <a:ext uri="{FF2B5EF4-FFF2-40B4-BE49-F238E27FC236}">
                    <a16:creationId xmlns:a16="http://schemas.microsoft.com/office/drawing/2014/main" xmlns="" id="{4E3F1A72-B72E-CA8C-BF13-ADFA658FF468}"/>
                  </a:ext>
                </a:extLst>
              </p:cNvPr>
              <p:cNvSpPr/>
              <p:nvPr/>
            </p:nvSpPr>
            <p:spPr>
              <a:xfrm>
                <a:off x="6209699" y="5852964"/>
                <a:ext cx="178401" cy="178400"/>
              </a:xfrm>
              <a:custGeom>
                <a:avLst/>
                <a:gdLst>
                  <a:gd name="connsiteX0" fmla="*/ 0 w 149828"/>
                  <a:gd name="connsiteY0" fmla="*/ 149828 h 149828"/>
                  <a:gd name="connsiteX1" fmla="*/ 120872 w 149828"/>
                  <a:gd name="connsiteY1" fmla="*/ 149828 h 149828"/>
                  <a:gd name="connsiteX2" fmla="*/ 149828 w 149828"/>
                  <a:gd name="connsiteY2" fmla="*/ 149828 h 149828"/>
                  <a:gd name="connsiteX3" fmla="*/ 149828 w 149828"/>
                  <a:gd name="connsiteY3" fmla="*/ 120872 h 149828"/>
                  <a:gd name="connsiteX4" fmla="*/ 149828 w 149828"/>
                  <a:gd name="connsiteY4" fmla="*/ 0 h 149828"/>
                  <a:gd name="connsiteX5" fmla="*/ 111347 w 149828"/>
                  <a:gd name="connsiteY5" fmla="*/ 0 h 149828"/>
                  <a:gd name="connsiteX6" fmla="*/ 111347 w 149828"/>
                  <a:gd name="connsiteY6" fmla="*/ 111347 h 149828"/>
                  <a:gd name="connsiteX7" fmla="*/ 0 w 149828"/>
                  <a:gd name="connsiteY7" fmla="*/ 111347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0" y="149828"/>
                    </a:moveTo>
                    <a:lnTo>
                      <a:pt x="120872" y="149828"/>
                    </a:lnTo>
                    <a:lnTo>
                      <a:pt x="149828" y="149828"/>
                    </a:lnTo>
                    <a:lnTo>
                      <a:pt x="149828" y="120872"/>
                    </a:lnTo>
                    <a:lnTo>
                      <a:pt x="149828" y="0"/>
                    </a:lnTo>
                    <a:lnTo>
                      <a:pt x="111347" y="0"/>
                    </a:lnTo>
                    <a:lnTo>
                      <a:pt x="111347" y="111347"/>
                    </a:lnTo>
                    <a:lnTo>
                      <a:pt x="0" y="11134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任意多边形: 形状 103" descr="08261d39-9325-41e6-b41b-222eb56e88c6">
                <a:extLst>
                  <a:ext uri="{FF2B5EF4-FFF2-40B4-BE49-F238E27FC236}">
                    <a16:creationId xmlns:a16="http://schemas.microsoft.com/office/drawing/2014/main" xmlns="" id="{DCF62532-94C5-B46B-3BF7-D2A66D474F26}"/>
                  </a:ext>
                </a:extLst>
              </p:cNvPr>
              <p:cNvSpPr/>
              <p:nvPr/>
            </p:nvSpPr>
            <p:spPr>
              <a:xfrm>
                <a:off x="2970585" y="5990082"/>
                <a:ext cx="581248" cy="55118"/>
              </a:xfrm>
              <a:custGeom>
                <a:avLst/>
                <a:gdLst>
                  <a:gd name="connsiteX0" fmla="*/ 0 w 488156"/>
                  <a:gd name="connsiteY0" fmla="*/ 0 h 46291"/>
                  <a:gd name="connsiteX1" fmla="*/ 488156 w 488156"/>
                  <a:gd name="connsiteY1" fmla="*/ 0 h 46291"/>
                  <a:gd name="connsiteX2" fmla="*/ 488156 w 488156"/>
                  <a:gd name="connsiteY2" fmla="*/ 46292 h 46291"/>
                  <a:gd name="connsiteX3" fmla="*/ 0 w 488156"/>
                  <a:gd name="connsiteY3" fmla="*/ 46292 h 4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156" h="46291">
                    <a:moveTo>
                      <a:pt x="0" y="0"/>
                    </a:moveTo>
                    <a:lnTo>
                      <a:pt x="488156" y="0"/>
                    </a:lnTo>
                    <a:lnTo>
                      <a:pt x="488156" y="46292"/>
                    </a:lnTo>
                    <a:lnTo>
                      <a:pt x="0" y="462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任意多边形: 形状 104" descr="7d6f2fac-6d40-4d4e-8c6e-8713f8593bd5">
                <a:extLst>
                  <a:ext uri="{FF2B5EF4-FFF2-40B4-BE49-F238E27FC236}">
                    <a16:creationId xmlns:a16="http://schemas.microsoft.com/office/drawing/2014/main" xmlns="" id="{A92437EC-85C5-BACA-F64C-646819DA9BA5}"/>
                  </a:ext>
                </a:extLst>
              </p:cNvPr>
              <p:cNvSpPr/>
              <p:nvPr/>
            </p:nvSpPr>
            <p:spPr>
              <a:xfrm>
                <a:off x="1856402" y="4998273"/>
                <a:ext cx="47294" cy="47294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任意多边形: 形状 105" descr="d89a5a77-c849-4741-9fd3-6728593251ba">
                <a:extLst>
                  <a:ext uri="{FF2B5EF4-FFF2-40B4-BE49-F238E27FC236}">
                    <a16:creationId xmlns:a16="http://schemas.microsoft.com/office/drawing/2014/main" xmlns="" id="{2208F389-FD9C-A1D4-4763-C78D5F6CDE87}"/>
                  </a:ext>
                </a:extLst>
              </p:cNvPr>
              <p:cNvSpPr/>
              <p:nvPr/>
            </p:nvSpPr>
            <p:spPr>
              <a:xfrm>
                <a:off x="1856402" y="5096717"/>
                <a:ext cx="47294" cy="47294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任意多边形: 形状 106" descr="cd8bf320-288b-4c3f-ba8e-4e13261f9128">
                <a:extLst>
                  <a:ext uri="{FF2B5EF4-FFF2-40B4-BE49-F238E27FC236}">
                    <a16:creationId xmlns:a16="http://schemas.microsoft.com/office/drawing/2014/main" xmlns="" id="{8E61D269-ABF5-188E-C4D0-C1F05E1C81FA}"/>
                  </a:ext>
                </a:extLst>
              </p:cNvPr>
              <p:cNvSpPr/>
              <p:nvPr/>
            </p:nvSpPr>
            <p:spPr>
              <a:xfrm>
                <a:off x="1715555" y="4715642"/>
                <a:ext cx="132238" cy="626802"/>
              </a:xfrm>
              <a:custGeom>
                <a:avLst/>
                <a:gdLst>
                  <a:gd name="connsiteX0" fmla="*/ 0 w 75819"/>
                  <a:gd name="connsiteY0" fmla="*/ 33242 h 359378"/>
                  <a:gd name="connsiteX1" fmla="*/ 37910 w 75819"/>
                  <a:gd name="connsiteY1" fmla="*/ 14288 h 359378"/>
                  <a:gd name="connsiteX2" fmla="*/ 75819 w 75819"/>
                  <a:gd name="connsiteY2" fmla="*/ 33242 h 359378"/>
                  <a:gd name="connsiteX3" fmla="*/ 75819 w 75819"/>
                  <a:gd name="connsiteY3" fmla="*/ 18955 h 359378"/>
                  <a:gd name="connsiteX4" fmla="*/ 37910 w 75819"/>
                  <a:gd name="connsiteY4" fmla="*/ 0 h 359378"/>
                  <a:gd name="connsiteX5" fmla="*/ 0 w 75819"/>
                  <a:gd name="connsiteY5" fmla="*/ 18955 h 359378"/>
                  <a:gd name="connsiteX6" fmla="*/ 0 w 75819"/>
                  <a:gd name="connsiteY6" fmla="*/ 33242 h 359378"/>
                  <a:gd name="connsiteX7" fmla="*/ 0 w 75819"/>
                  <a:gd name="connsiteY7" fmla="*/ 155543 h 359378"/>
                  <a:gd name="connsiteX8" fmla="*/ 37910 w 75819"/>
                  <a:gd name="connsiteY8" fmla="*/ 136589 h 359378"/>
                  <a:gd name="connsiteX9" fmla="*/ 75819 w 75819"/>
                  <a:gd name="connsiteY9" fmla="*/ 155543 h 359378"/>
                  <a:gd name="connsiteX10" fmla="*/ 75819 w 75819"/>
                  <a:gd name="connsiteY10" fmla="*/ 141256 h 359378"/>
                  <a:gd name="connsiteX11" fmla="*/ 37910 w 75819"/>
                  <a:gd name="connsiteY11" fmla="*/ 122301 h 359378"/>
                  <a:gd name="connsiteX12" fmla="*/ 0 w 75819"/>
                  <a:gd name="connsiteY12" fmla="*/ 141256 h 359378"/>
                  <a:gd name="connsiteX13" fmla="*/ 0 w 75819"/>
                  <a:gd name="connsiteY13" fmla="*/ 155543 h 359378"/>
                  <a:gd name="connsiteX14" fmla="*/ 0 w 75819"/>
                  <a:gd name="connsiteY14" fmla="*/ 114776 h 359378"/>
                  <a:gd name="connsiteX15" fmla="*/ 37910 w 75819"/>
                  <a:gd name="connsiteY15" fmla="*/ 95822 h 359378"/>
                  <a:gd name="connsiteX16" fmla="*/ 75819 w 75819"/>
                  <a:gd name="connsiteY16" fmla="*/ 114776 h 359378"/>
                  <a:gd name="connsiteX17" fmla="*/ 75819 w 75819"/>
                  <a:gd name="connsiteY17" fmla="*/ 100489 h 359378"/>
                  <a:gd name="connsiteX18" fmla="*/ 37910 w 75819"/>
                  <a:gd name="connsiteY18" fmla="*/ 81534 h 359378"/>
                  <a:gd name="connsiteX19" fmla="*/ 0 w 75819"/>
                  <a:gd name="connsiteY19" fmla="*/ 100489 h 359378"/>
                  <a:gd name="connsiteX20" fmla="*/ 0 w 75819"/>
                  <a:gd name="connsiteY20" fmla="*/ 114776 h 359378"/>
                  <a:gd name="connsiteX21" fmla="*/ 0 w 75819"/>
                  <a:gd name="connsiteY21" fmla="*/ 74009 h 359378"/>
                  <a:gd name="connsiteX22" fmla="*/ 37910 w 75819"/>
                  <a:gd name="connsiteY22" fmla="*/ 55055 h 359378"/>
                  <a:gd name="connsiteX23" fmla="*/ 75819 w 75819"/>
                  <a:gd name="connsiteY23" fmla="*/ 74009 h 359378"/>
                  <a:gd name="connsiteX24" fmla="*/ 75819 w 75819"/>
                  <a:gd name="connsiteY24" fmla="*/ 59722 h 359378"/>
                  <a:gd name="connsiteX25" fmla="*/ 37910 w 75819"/>
                  <a:gd name="connsiteY25" fmla="*/ 40767 h 359378"/>
                  <a:gd name="connsiteX26" fmla="*/ 0 w 75819"/>
                  <a:gd name="connsiteY26" fmla="*/ 59722 h 359378"/>
                  <a:gd name="connsiteX27" fmla="*/ 0 w 75819"/>
                  <a:gd name="connsiteY27" fmla="*/ 74009 h 359378"/>
                  <a:gd name="connsiteX28" fmla="*/ 0 w 75819"/>
                  <a:gd name="connsiteY28" fmla="*/ 277844 h 359378"/>
                  <a:gd name="connsiteX29" fmla="*/ 37910 w 75819"/>
                  <a:gd name="connsiteY29" fmla="*/ 258890 h 359378"/>
                  <a:gd name="connsiteX30" fmla="*/ 75819 w 75819"/>
                  <a:gd name="connsiteY30" fmla="*/ 277844 h 359378"/>
                  <a:gd name="connsiteX31" fmla="*/ 75819 w 75819"/>
                  <a:gd name="connsiteY31" fmla="*/ 263557 h 359378"/>
                  <a:gd name="connsiteX32" fmla="*/ 37910 w 75819"/>
                  <a:gd name="connsiteY32" fmla="*/ 244602 h 359378"/>
                  <a:gd name="connsiteX33" fmla="*/ 0 w 75819"/>
                  <a:gd name="connsiteY33" fmla="*/ 263557 h 359378"/>
                  <a:gd name="connsiteX34" fmla="*/ 0 w 75819"/>
                  <a:gd name="connsiteY34" fmla="*/ 277844 h 359378"/>
                  <a:gd name="connsiteX35" fmla="*/ 37910 w 75819"/>
                  <a:gd name="connsiteY35" fmla="*/ 340424 h 359378"/>
                  <a:gd name="connsiteX36" fmla="*/ 75819 w 75819"/>
                  <a:gd name="connsiteY36" fmla="*/ 359378 h 359378"/>
                  <a:gd name="connsiteX37" fmla="*/ 75819 w 75819"/>
                  <a:gd name="connsiteY37" fmla="*/ 345091 h 359378"/>
                  <a:gd name="connsiteX38" fmla="*/ 37910 w 75819"/>
                  <a:gd name="connsiteY38" fmla="*/ 326136 h 359378"/>
                  <a:gd name="connsiteX39" fmla="*/ 0 w 75819"/>
                  <a:gd name="connsiteY39" fmla="*/ 345091 h 359378"/>
                  <a:gd name="connsiteX40" fmla="*/ 0 w 75819"/>
                  <a:gd name="connsiteY40" fmla="*/ 359378 h 359378"/>
                  <a:gd name="connsiteX41" fmla="*/ 37910 w 75819"/>
                  <a:gd name="connsiteY41" fmla="*/ 340424 h 359378"/>
                  <a:gd name="connsiteX42" fmla="*/ 0 w 75819"/>
                  <a:gd name="connsiteY42" fmla="*/ 196310 h 359378"/>
                  <a:gd name="connsiteX43" fmla="*/ 37910 w 75819"/>
                  <a:gd name="connsiteY43" fmla="*/ 177356 h 359378"/>
                  <a:gd name="connsiteX44" fmla="*/ 75819 w 75819"/>
                  <a:gd name="connsiteY44" fmla="*/ 196310 h 359378"/>
                  <a:gd name="connsiteX45" fmla="*/ 75819 w 75819"/>
                  <a:gd name="connsiteY45" fmla="*/ 182023 h 359378"/>
                  <a:gd name="connsiteX46" fmla="*/ 37910 w 75819"/>
                  <a:gd name="connsiteY46" fmla="*/ 163068 h 359378"/>
                  <a:gd name="connsiteX47" fmla="*/ 0 w 75819"/>
                  <a:gd name="connsiteY47" fmla="*/ 182023 h 359378"/>
                  <a:gd name="connsiteX48" fmla="*/ 0 w 75819"/>
                  <a:gd name="connsiteY48" fmla="*/ 196310 h 359378"/>
                  <a:gd name="connsiteX49" fmla="*/ 0 w 75819"/>
                  <a:gd name="connsiteY49" fmla="*/ 318611 h 359378"/>
                  <a:gd name="connsiteX50" fmla="*/ 37910 w 75819"/>
                  <a:gd name="connsiteY50" fmla="*/ 299657 h 359378"/>
                  <a:gd name="connsiteX51" fmla="*/ 75819 w 75819"/>
                  <a:gd name="connsiteY51" fmla="*/ 318611 h 359378"/>
                  <a:gd name="connsiteX52" fmla="*/ 75819 w 75819"/>
                  <a:gd name="connsiteY52" fmla="*/ 304324 h 359378"/>
                  <a:gd name="connsiteX53" fmla="*/ 37910 w 75819"/>
                  <a:gd name="connsiteY53" fmla="*/ 285369 h 359378"/>
                  <a:gd name="connsiteX54" fmla="*/ 0 w 75819"/>
                  <a:gd name="connsiteY54" fmla="*/ 304324 h 359378"/>
                  <a:gd name="connsiteX55" fmla="*/ 0 w 75819"/>
                  <a:gd name="connsiteY55" fmla="*/ 318611 h 359378"/>
                  <a:gd name="connsiteX56" fmla="*/ 0 w 75819"/>
                  <a:gd name="connsiteY56" fmla="*/ 237077 h 359378"/>
                  <a:gd name="connsiteX57" fmla="*/ 37910 w 75819"/>
                  <a:gd name="connsiteY57" fmla="*/ 218123 h 359378"/>
                  <a:gd name="connsiteX58" fmla="*/ 75819 w 75819"/>
                  <a:gd name="connsiteY58" fmla="*/ 237077 h 359378"/>
                  <a:gd name="connsiteX59" fmla="*/ 75819 w 75819"/>
                  <a:gd name="connsiteY59" fmla="*/ 222790 h 359378"/>
                  <a:gd name="connsiteX60" fmla="*/ 37910 w 75819"/>
                  <a:gd name="connsiteY60" fmla="*/ 203835 h 359378"/>
                  <a:gd name="connsiteX61" fmla="*/ 0 w 75819"/>
                  <a:gd name="connsiteY61" fmla="*/ 222790 h 359378"/>
                  <a:gd name="connsiteX62" fmla="*/ 0 w 75819"/>
                  <a:gd name="connsiteY62" fmla="*/ 237077 h 35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75819" h="359378">
                    <a:moveTo>
                      <a:pt x="0" y="33242"/>
                    </a:moveTo>
                    <a:lnTo>
                      <a:pt x="37910" y="14288"/>
                    </a:lnTo>
                    <a:lnTo>
                      <a:pt x="75819" y="33242"/>
                    </a:lnTo>
                    <a:lnTo>
                      <a:pt x="75819" y="18955"/>
                    </a:lnTo>
                    <a:lnTo>
                      <a:pt x="37910" y="0"/>
                    </a:lnTo>
                    <a:lnTo>
                      <a:pt x="0" y="18955"/>
                    </a:lnTo>
                    <a:lnTo>
                      <a:pt x="0" y="33242"/>
                    </a:lnTo>
                    <a:close/>
                    <a:moveTo>
                      <a:pt x="0" y="155543"/>
                    </a:moveTo>
                    <a:lnTo>
                      <a:pt x="37910" y="136589"/>
                    </a:lnTo>
                    <a:lnTo>
                      <a:pt x="75819" y="155543"/>
                    </a:lnTo>
                    <a:lnTo>
                      <a:pt x="75819" y="141256"/>
                    </a:lnTo>
                    <a:lnTo>
                      <a:pt x="37910" y="122301"/>
                    </a:lnTo>
                    <a:lnTo>
                      <a:pt x="0" y="141256"/>
                    </a:lnTo>
                    <a:lnTo>
                      <a:pt x="0" y="155543"/>
                    </a:lnTo>
                    <a:close/>
                    <a:moveTo>
                      <a:pt x="0" y="114776"/>
                    </a:moveTo>
                    <a:lnTo>
                      <a:pt x="37910" y="95822"/>
                    </a:lnTo>
                    <a:lnTo>
                      <a:pt x="75819" y="114776"/>
                    </a:lnTo>
                    <a:lnTo>
                      <a:pt x="75819" y="100489"/>
                    </a:lnTo>
                    <a:lnTo>
                      <a:pt x="37910" y="81534"/>
                    </a:lnTo>
                    <a:lnTo>
                      <a:pt x="0" y="100489"/>
                    </a:lnTo>
                    <a:lnTo>
                      <a:pt x="0" y="114776"/>
                    </a:lnTo>
                    <a:close/>
                    <a:moveTo>
                      <a:pt x="0" y="74009"/>
                    </a:moveTo>
                    <a:lnTo>
                      <a:pt x="37910" y="55055"/>
                    </a:lnTo>
                    <a:lnTo>
                      <a:pt x="75819" y="74009"/>
                    </a:lnTo>
                    <a:lnTo>
                      <a:pt x="75819" y="59722"/>
                    </a:lnTo>
                    <a:lnTo>
                      <a:pt x="37910" y="40767"/>
                    </a:lnTo>
                    <a:lnTo>
                      <a:pt x="0" y="59722"/>
                    </a:lnTo>
                    <a:lnTo>
                      <a:pt x="0" y="74009"/>
                    </a:lnTo>
                    <a:close/>
                    <a:moveTo>
                      <a:pt x="0" y="277844"/>
                    </a:moveTo>
                    <a:lnTo>
                      <a:pt x="37910" y="258890"/>
                    </a:lnTo>
                    <a:lnTo>
                      <a:pt x="75819" y="277844"/>
                    </a:lnTo>
                    <a:lnTo>
                      <a:pt x="75819" y="263557"/>
                    </a:lnTo>
                    <a:lnTo>
                      <a:pt x="37910" y="244602"/>
                    </a:lnTo>
                    <a:lnTo>
                      <a:pt x="0" y="263557"/>
                    </a:lnTo>
                    <a:lnTo>
                      <a:pt x="0" y="277844"/>
                    </a:lnTo>
                    <a:close/>
                    <a:moveTo>
                      <a:pt x="37910" y="340424"/>
                    </a:moveTo>
                    <a:lnTo>
                      <a:pt x="75819" y="359378"/>
                    </a:lnTo>
                    <a:lnTo>
                      <a:pt x="75819" y="345091"/>
                    </a:lnTo>
                    <a:lnTo>
                      <a:pt x="37910" y="326136"/>
                    </a:lnTo>
                    <a:lnTo>
                      <a:pt x="0" y="345091"/>
                    </a:lnTo>
                    <a:lnTo>
                      <a:pt x="0" y="359378"/>
                    </a:lnTo>
                    <a:lnTo>
                      <a:pt x="37910" y="340424"/>
                    </a:lnTo>
                    <a:close/>
                    <a:moveTo>
                      <a:pt x="0" y="196310"/>
                    </a:moveTo>
                    <a:lnTo>
                      <a:pt x="37910" y="177356"/>
                    </a:lnTo>
                    <a:lnTo>
                      <a:pt x="75819" y="196310"/>
                    </a:lnTo>
                    <a:lnTo>
                      <a:pt x="75819" y="182023"/>
                    </a:lnTo>
                    <a:lnTo>
                      <a:pt x="37910" y="163068"/>
                    </a:lnTo>
                    <a:lnTo>
                      <a:pt x="0" y="182023"/>
                    </a:lnTo>
                    <a:lnTo>
                      <a:pt x="0" y="196310"/>
                    </a:lnTo>
                    <a:close/>
                    <a:moveTo>
                      <a:pt x="0" y="318611"/>
                    </a:moveTo>
                    <a:lnTo>
                      <a:pt x="37910" y="299657"/>
                    </a:lnTo>
                    <a:lnTo>
                      <a:pt x="75819" y="318611"/>
                    </a:lnTo>
                    <a:lnTo>
                      <a:pt x="75819" y="304324"/>
                    </a:lnTo>
                    <a:lnTo>
                      <a:pt x="37910" y="285369"/>
                    </a:lnTo>
                    <a:lnTo>
                      <a:pt x="0" y="304324"/>
                    </a:lnTo>
                    <a:lnTo>
                      <a:pt x="0" y="318611"/>
                    </a:lnTo>
                    <a:close/>
                    <a:moveTo>
                      <a:pt x="0" y="237077"/>
                    </a:moveTo>
                    <a:lnTo>
                      <a:pt x="37910" y="218123"/>
                    </a:lnTo>
                    <a:lnTo>
                      <a:pt x="75819" y="237077"/>
                    </a:lnTo>
                    <a:lnTo>
                      <a:pt x="75819" y="222790"/>
                    </a:lnTo>
                    <a:lnTo>
                      <a:pt x="37910" y="203835"/>
                    </a:lnTo>
                    <a:lnTo>
                      <a:pt x="0" y="222790"/>
                    </a:lnTo>
                    <a:lnTo>
                      <a:pt x="0" y="23707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 descr="52ad2f54-0e3e-4a54-a631-af9177abcd58">
              <a:extLst>
                <a:ext uri="{FF2B5EF4-FFF2-40B4-BE49-F238E27FC236}">
                  <a16:creationId xmlns:a16="http://schemas.microsoft.com/office/drawing/2014/main" xmlns="" id="{AD57FBAE-3186-30DD-8FCB-E6CA89E598AE}"/>
                </a:ext>
              </a:extLst>
            </p:cNvPr>
            <p:cNvGrpSpPr/>
            <p:nvPr/>
          </p:nvGrpSpPr>
          <p:grpSpPr>
            <a:xfrm>
              <a:off x="6825474" y="4268112"/>
              <a:ext cx="4693426" cy="1777088"/>
              <a:chOff x="6825474" y="4268112"/>
              <a:chExt cx="4693426" cy="1777088"/>
            </a:xfrm>
          </p:grpSpPr>
          <p:sp>
            <p:nvSpPr>
              <p:cNvPr id="123" name="任意多边形: 形状 122" descr="1a9cf971-41a2-41f2-85f0-cbcbe93cf2bc">
                <a:extLst>
                  <a:ext uri="{FF2B5EF4-FFF2-40B4-BE49-F238E27FC236}">
                    <a16:creationId xmlns:a16="http://schemas.microsoft.com/office/drawing/2014/main" xmlns="" id="{1033F367-D0D9-6E69-1B1B-A2BD182F9C91}"/>
                  </a:ext>
                </a:extLst>
              </p:cNvPr>
              <p:cNvSpPr/>
              <p:nvPr/>
            </p:nvSpPr>
            <p:spPr>
              <a:xfrm>
                <a:off x="6847929" y="4291816"/>
                <a:ext cx="4647266" cy="1728774"/>
              </a:xfrm>
              <a:custGeom>
                <a:avLst/>
                <a:gdLst>
                  <a:gd name="connsiteX0" fmla="*/ 62389 w 3902963"/>
                  <a:gd name="connsiteY0" fmla="*/ 1451896 h 1451895"/>
                  <a:gd name="connsiteX1" fmla="*/ 62389 w 3902963"/>
                  <a:gd name="connsiteY1" fmla="*/ 1031367 h 1451895"/>
                  <a:gd name="connsiteX2" fmla="*/ 139160 w 3902963"/>
                  <a:gd name="connsiteY2" fmla="*/ 954596 h 1451895"/>
                  <a:gd name="connsiteX3" fmla="*/ 139160 w 3902963"/>
                  <a:gd name="connsiteY3" fmla="*/ 357378 h 1451895"/>
                  <a:gd name="connsiteX4" fmla="*/ 0 w 3902963"/>
                  <a:gd name="connsiteY4" fmla="*/ 218218 h 1451895"/>
                  <a:gd name="connsiteX5" fmla="*/ 0 w 3902963"/>
                  <a:gd name="connsiteY5" fmla="*/ 0 h 1451895"/>
                  <a:gd name="connsiteX6" fmla="*/ 3902964 w 3902963"/>
                  <a:gd name="connsiteY6" fmla="*/ 0 h 1451895"/>
                  <a:gd name="connsiteX7" fmla="*/ 3902964 w 3902963"/>
                  <a:gd name="connsiteY7" fmla="*/ 1441228 h 1451895"/>
                  <a:gd name="connsiteX8" fmla="*/ 3503676 w 3902963"/>
                  <a:gd name="connsiteY8" fmla="*/ 1441228 h 1451895"/>
                  <a:gd name="connsiteX9" fmla="*/ 3422237 w 3902963"/>
                  <a:gd name="connsiteY9" fmla="*/ 1359789 h 1451895"/>
                  <a:gd name="connsiteX10" fmla="*/ 3180493 w 3902963"/>
                  <a:gd name="connsiteY10" fmla="*/ 1359789 h 1451895"/>
                  <a:gd name="connsiteX11" fmla="*/ 3074765 w 3902963"/>
                  <a:gd name="connsiteY11" fmla="*/ 1446467 h 1451895"/>
                  <a:gd name="connsiteX12" fmla="*/ 425482 w 3902963"/>
                  <a:gd name="connsiteY12" fmla="*/ 1446467 h 1451895"/>
                  <a:gd name="connsiteX13" fmla="*/ 393764 w 3902963"/>
                  <a:gd name="connsiteY13" fmla="*/ 1414748 h 1451895"/>
                  <a:gd name="connsiteX14" fmla="*/ 308610 w 3902963"/>
                  <a:gd name="connsiteY14" fmla="*/ 1414748 h 1451895"/>
                  <a:gd name="connsiteX15" fmla="*/ 271558 w 3902963"/>
                  <a:gd name="connsiteY15" fmla="*/ 1451896 h 145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02963" h="1451895">
                    <a:moveTo>
                      <a:pt x="62389" y="1451896"/>
                    </a:moveTo>
                    <a:lnTo>
                      <a:pt x="62389" y="1031367"/>
                    </a:lnTo>
                    <a:lnTo>
                      <a:pt x="139160" y="954596"/>
                    </a:lnTo>
                    <a:lnTo>
                      <a:pt x="139160" y="357378"/>
                    </a:lnTo>
                    <a:lnTo>
                      <a:pt x="0" y="218218"/>
                    </a:lnTo>
                    <a:lnTo>
                      <a:pt x="0" y="0"/>
                    </a:lnTo>
                    <a:lnTo>
                      <a:pt x="3902964" y="0"/>
                    </a:lnTo>
                    <a:lnTo>
                      <a:pt x="3902964" y="1441228"/>
                    </a:lnTo>
                    <a:lnTo>
                      <a:pt x="3503676" y="1441228"/>
                    </a:lnTo>
                    <a:lnTo>
                      <a:pt x="3422237" y="1359789"/>
                    </a:lnTo>
                    <a:lnTo>
                      <a:pt x="3180493" y="1359789"/>
                    </a:lnTo>
                    <a:lnTo>
                      <a:pt x="3074765" y="1446467"/>
                    </a:lnTo>
                    <a:lnTo>
                      <a:pt x="425482" y="1446467"/>
                    </a:lnTo>
                    <a:lnTo>
                      <a:pt x="393764" y="1414748"/>
                    </a:lnTo>
                    <a:lnTo>
                      <a:pt x="308610" y="1414748"/>
                    </a:lnTo>
                    <a:lnTo>
                      <a:pt x="271558" y="1451896"/>
                    </a:lnTo>
                    <a:close/>
                  </a:path>
                </a:pathLst>
              </a:custGeom>
              <a:noFill/>
              <a:ln w="9525" cap="rnd">
                <a:gradFill>
                  <a:gsLst>
                    <a:gs pos="0">
                      <a:schemeClr val="accent1">
                        <a:alpha val="35000"/>
                        <a:lumMod val="95000"/>
                        <a:lumOff val="5000"/>
                      </a:schemeClr>
                    </a:gs>
                    <a:gs pos="54940">
                      <a:schemeClr val="accent1">
                        <a:lumMod val="75000"/>
                      </a:schemeClr>
                    </a:gs>
                    <a:gs pos="84920">
                      <a:schemeClr val="accent1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16200000" scaled="1"/>
                </a:gra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2" name="任意多边形: 形状 131" descr="111fe804-cc25-4301-84d3-71e0b6767058">
                <a:extLst>
                  <a:ext uri="{FF2B5EF4-FFF2-40B4-BE49-F238E27FC236}">
                    <a16:creationId xmlns:a16="http://schemas.microsoft.com/office/drawing/2014/main" xmlns="" id="{BB9C6B86-CAD5-5CA6-55F8-671720BE36F9}"/>
                  </a:ext>
                </a:extLst>
              </p:cNvPr>
              <p:cNvSpPr/>
              <p:nvPr/>
            </p:nvSpPr>
            <p:spPr>
              <a:xfrm>
                <a:off x="6825474" y="4270833"/>
                <a:ext cx="178401" cy="178401"/>
              </a:xfrm>
              <a:custGeom>
                <a:avLst/>
                <a:gdLst>
                  <a:gd name="connsiteX0" fmla="*/ 149828 w 149828"/>
                  <a:gd name="connsiteY0" fmla="*/ 0 h 149828"/>
                  <a:gd name="connsiteX1" fmla="*/ 28956 w 149828"/>
                  <a:gd name="connsiteY1" fmla="*/ 0 h 149828"/>
                  <a:gd name="connsiteX2" fmla="*/ 0 w 149828"/>
                  <a:gd name="connsiteY2" fmla="*/ 0 h 149828"/>
                  <a:gd name="connsiteX3" fmla="*/ 0 w 149828"/>
                  <a:gd name="connsiteY3" fmla="*/ 28956 h 149828"/>
                  <a:gd name="connsiteX4" fmla="*/ 0 w 149828"/>
                  <a:gd name="connsiteY4" fmla="*/ 149828 h 149828"/>
                  <a:gd name="connsiteX5" fmla="*/ 38481 w 149828"/>
                  <a:gd name="connsiteY5" fmla="*/ 149828 h 149828"/>
                  <a:gd name="connsiteX6" fmla="*/ 38481 w 149828"/>
                  <a:gd name="connsiteY6" fmla="*/ 38481 h 149828"/>
                  <a:gd name="connsiteX7" fmla="*/ 149828 w 149828"/>
                  <a:gd name="connsiteY7" fmla="*/ 38481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149828" y="0"/>
                    </a:moveTo>
                    <a:lnTo>
                      <a:pt x="28956" y="0"/>
                    </a:lnTo>
                    <a:lnTo>
                      <a:pt x="0" y="0"/>
                    </a:lnTo>
                    <a:lnTo>
                      <a:pt x="0" y="28956"/>
                    </a:lnTo>
                    <a:lnTo>
                      <a:pt x="0" y="149828"/>
                    </a:lnTo>
                    <a:lnTo>
                      <a:pt x="38481" y="149828"/>
                    </a:lnTo>
                    <a:lnTo>
                      <a:pt x="38481" y="38481"/>
                    </a:lnTo>
                    <a:lnTo>
                      <a:pt x="149828" y="384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3" name="任意多边形: 形状 132" descr="c0b5d865-dae4-422f-b3d8-7071d92fa273">
                <a:extLst>
                  <a:ext uri="{FF2B5EF4-FFF2-40B4-BE49-F238E27FC236}">
                    <a16:creationId xmlns:a16="http://schemas.microsoft.com/office/drawing/2014/main" xmlns="" id="{C524393B-BF9D-5B25-93D9-F7492B5F41B9}"/>
                  </a:ext>
                </a:extLst>
              </p:cNvPr>
              <p:cNvSpPr/>
              <p:nvPr/>
            </p:nvSpPr>
            <p:spPr>
              <a:xfrm>
                <a:off x="11340499" y="4270833"/>
                <a:ext cx="178401" cy="178401"/>
              </a:xfrm>
              <a:custGeom>
                <a:avLst/>
                <a:gdLst>
                  <a:gd name="connsiteX0" fmla="*/ 0 w 149828"/>
                  <a:gd name="connsiteY0" fmla="*/ 0 h 149828"/>
                  <a:gd name="connsiteX1" fmla="*/ 120872 w 149828"/>
                  <a:gd name="connsiteY1" fmla="*/ 0 h 149828"/>
                  <a:gd name="connsiteX2" fmla="*/ 149828 w 149828"/>
                  <a:gd name="connsiteY2" fmla="*/ 0 h 149828"/>
                  <a:gd name="connsiteX3" fmla="*/ 149828 w 149828"/>
                  <a:gd name="connsiteY3" fmla="*/ 28956 h 149828"/>
                  <a:gd name="connsiteX4" fmla="*/ 149828 w 149828"/>
                  <a:gd name="connsiteY4" fmla="*/ 149828 h 149828"/>
                  <a:gd name="connsiteX5" fmla="*/ 111347 w 149828"/>
                  <a:gd name="connsiteY5" fmla="*/ 149828 h 149828"/>
                  <a:gd name="connsiteX6" fmla="*/ 111347 w 149828"/>
                  <a:gd name="connsiteY6" fmla="*/ 38481 h 149828"/>
                  <a:gd name="connsiteX7" fmla="*/ 0 w 149828"/>
                  <a:gd name="connsiteY7" fmla="*/ 38481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0" y="0"/>
                    </a:moveTo>
                    <a:lnTo>
                      <a:pt x="120872" y="0"/>
                    </a:lnTo>
                    <a:lnTo>
                      <a:pt x="149828" y="0"/>
                    </a:lnTo>
                    <a:lnTo>
                      <a:pt x="149828" y="28956"/>
                    </a:lnTo>
                    <a:lnTo>
                      <a:pt x="149828" y="149828"/>
                    </a:lnTo>
                    <a:lnTo>
                      <a:pt x="111347" y="149828"/>
                    </a:lnTo>
                    <a:lnTo>
                      <a:pt x="111347" y="38481"/>
                    </a:lnTo>
                    <a:lnTo>
                      <a:pt x="0" y="3848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任意多边形: 形状 133" descr="0f32094f-b282-4fa3-b84c-f442380f10e2">
                <a:extLst>
                  <a:ext uri="{FF2B5EF4-FFF2-40B4-BE49-F238E27FC236}">
                    <a16:creationId xmlns:a16="http://schemas.microsoft.com/office/drawing/2014/main" xmlns="" id="{0697C80A-A8B4-45D4-8B54-5410A2DD0112}"/>
                  </a:ext>
                </a:extLst>
              </p:cNvPr>
              <p:cNvSpPr/>
              <p:nvPr/>
            </p:nvSpPr>
            <p:spPr>
              <a:xfrm>
                <a:off x="11471607" y="4531913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5" name="任意多边形: 形状 134" descr="2ccd646b-3e1f-46d8-b357-89f02c845b0c">
                <a:extLst>
                  <a:ext uri="{FF2B5EF4-FFF2-40B4-BE49-F238E27FC236}">
                    <a16:creationId xmlns:a16="http://schemas.microsoft.com/office/drawing/2014/main" xmlns="" id="{EA609190-338D-A855-CF08-029469236230}"/>
                  </a:ext>
                </a:extLst>
              </p:cNvPr>
              <p:cNvSpPr/>
              <p:nvPr/>
            </p:nvSpPr>
            <p:spPr>
              <a:xfrm>
                <a:off x="11184669" y="4268112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6" name="任意多边形: 形状 135" descr="044f126e-d762-4a32-99a1-b38270eb36e1">
                <a:extLst>
                  <a:ext uri="{FF2B5EF4-FFF2-40B4-BE49-F238E27FC236}">
                    <a16:creationId xmlns:a16="http://schemas.microsoft.com/office/drawing/2014/main" xmlns="" id="{0E90C5FF-0B1D-9677-314C-2A9D5CF53356}"/>
                  </a:ext>
                </a:extLst>
              </p:cNvPr>
              <p:cNvSpPr/>
              <p:nvPr/>
            </p:nvSpPr>
            <p:spPr>
              <a:xfrm>
                <a:off x="11044942" y="4268112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7" name="任意多边形: 形状 136" descr="bb796f12-6489-425c-b07a-2bd92ccb285e">
                <a:extLst>
                  <a:ext uri="{FF2B5EF4-FFF2-40B4-BE49-F238E27FC236}">
                    <a16:creationId xmlns:a16="http://schemas.microsoft.com/office/drawing/2014/main" xmlns="" id="{C94E9EBF-6FA7-3939-E685-BE745D4D16BE}"/>
                  </a:ext>
                </a:extLst>
              </p:cNvPr>
              <p:cNvSpPr/>
              <p:nvPr/>
            </p:nvSpPr>
            <p:spPr>
              <a:xfrm>
                <a:off x="11471607" y="4638410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8" name="任意多边形: 形状 137" descr="e2a07683-fcc0-406f-b525-303c87cfc595">
                <a:extLst>
                  <a:ext uri="{FF2B5EF4-FFF2-40B4-BE49-F238E27FC236}">
                    <a16:creationId xmlns:a16="http://schemas.microsoft.com/office/drawing/2014/main" xmlns="" id="{5397E515-60A2-83DC-72A6-C41748D8E24F}"/>
                  </a:ext>
                </a:extLst>
              </p:cNvPr>
              <p:cNvSpPr/>
              <p:nvPr/>
            </p:nvSpPr>
            <p:spPr>
              <a:xfrm>
                <a:off x="11471607" y="4744906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任意多边形: 形状 138" descr="7a73f5dd-d2f9-4068-9c2d-4f456a5f6e75">
                <a:extLst>
                  <a:ext uri="{FF2B5EF4-FFF2-40B4-BE49-F238E27FC236}">
                    <a16:creationId xmlns:a16="http://schemas.microsoft.com/office/drawing/2014/main" xmlns="" id="{B46CB78B-A716-0297-39D7-1B4C1C7C83E4}"/>
                  </a:ext>
                </a:extLst>
              </p:cNvPr>
              <p:cNvSpPr/>
              <p:nvPr/>
            </p:nvSpPr>
            <p:spPr>
              <a:xfrm>
                <a:off x="11471607" y="4851516"/>
                <a:ext cx="47293" cy="47293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任意多边形: 形状 129" descr="1855e106-e6bb-4b32-b135-47b924afce0f">
                <a:extLst>
                  <a:ext uri="{FF2B5EF4-FFF2-40B4-BE49-F238E27FC236}">
                    <a16:creationId xmlns:a16="http://schemas.microsoft.com/office/drawing/2014/main" xmlns="" id="{E76F5CF3-A392-87D9-9148-A4C0EBCB043D}"/>
                  </a:ext>
                </a:extLst>
              </p:cNvPr>
              <p:cNvSpPr/>
              <p:nvPr/>
            </p:nvSpPr>
            <p:spPr>
              <a:xfrm>
                <a:off x="6904864" y="5866233"/>
                <a:ext cx="178401" cy="178400"/>
              </a:xfrm>
              <a:custGeom>
                <a:avLst/>
                <a:gdLst>
                  <a:gd name="connsiteX0" fmla="*/ 149828 w 149828"/>
                  <a:gd name="connsiteY0" fmla="*/ 149828 h 149828"/>
                  <a:gd name="connsiteX1" fmla="*/ 29051 w 149828"/>
                  <a:gd name="connsiteY1" fmla="*/ 149828 h 149828"/>
                  <a:gd name="connsiteX2" fmla="*/ 0 w 149828"/>
                  <a:gd name="connsiteY2" fmla="*/ 149828 h 149828"/>
                  <a:gd name="connsiteX3" fmla="*/ 0 w 149828"/>
                  <a:gd name="connsiteY3" fmla="*/ 120777 h 149828"/>
                  <a:gd name="connsiteX4" fmla="*/ 0 w 149828"/>
                  <a:gd name="connsiteY4" fmla="*/ 0 h 149828"/>
                  <a:gd name="connsiteX5" fmla="*/ 38576 w 149828"/>
                  <a:gd name="connsiteY5" fmla="*/ 0 h 149828"/>
                  <a:gd name="connsiteX6" fmla="*/ 38576 w 149828"/>
                  <a:gd name="connsiteY6" fmla="*/ 111252 h 149828"/>
                  <a:gd name="connsiteX7" fmla="*/ 149828 w 149828"/>
                  <a:gd name="connsiteY7" fmla="*/ 111252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149828" y="149828"/>
                    </a:moveTo>
                    <a:lnTo>
                      <a:pt x="29051" y="149828"/>
                    </a:lnTo>
                    <a:lnTo>
                      <a:pt x="0" y="149828"/>
                    </a:lnTo>
                    <a:lnTo>
                      <a:pt x="0" y="120777"/>
                    </a:lnTo>
                    <a:lnTo>
                      <a:pt x="0" y="0"/>
                    </a:lnTo>
                    <a:lnTo>
                      <a:pt x="38576" y="0"/>
                    </a:lnTo>
                    <a:lnTo>
                      <a:pt x="38576" y="111252"/>
                    </a:lnTo>
                    <a:lnTo>
                      <a:pt x="149828" y="11125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1" name="任意多边形: 形状 130" descr="a738610f-76a4-487b-83ff-44c9dec17e0e">
                <a:extLst>
                  <a:ext uri="{FF2B5EF4-FFF2-40B4-BE49-F238E27FC236}">
                    <a16:creationId xmlns:a16="http://schemas.microsoft.com/office/drawing/2014/main" xmlns="" id="{365D7271-A0E7-4EE7-08BC-B5E449418355}"/>
                  </a:ext>
                </a:extLst>
              </p:cNvPr>
              <p:cNvSpPr/>
              <p:nvPr/>
            </p:nvSpPr>
            <p:spPr>
              <a:xfrm>
                <a:off x="11340499" y="5852964"/>
                <a:ext cx="178401" cy="178400"/>
              </a:xfrm>
              <a:custGeom>
                <a:avLst/>
                <a:gdLst>
                  <a:gd name="connsiteX0" fmla="*/ 0 w 149828"/>
                  <a:gd name="connsiteY0" fmla="*/ 149828 h 149828"/>
                  <a:gd name="connsiteX1" fmla="*/ 120872 w 149828"/>
                  <a:gd name="connsiteY1" fmla="*/ 149828 h 149828"/>
                  <a:gd name="connsiteX2" fmla="*/ 149828 w 149828"/>
                  <a:gd name="connsiteY2" fmla="*/ 149828 h 149828"/>
                  <a:gd name="connsiteX3" fmla="*/ 149828 w 149828"/>
                  <a:gd name="connsiteY3" fmla="*/ 120872 h 149828"/>
                  <a:gd name="connsiteX4" fmla="*/ 149828 w 149828"/>
                  <a:gd name="connsiteY4" fmla="*/ 0 h 149828"/>
                  <a:gd name="connsiteX5" fmla="*/ 111347 w 149828"/>
                  <a:gd name="connsiteY5" fmla="*/ 0 h 149828"/>
                  <a:gd name="connsiteX6" fmla="*/ 111347 w 149828"/>
                  <a:gd name="connsiteY6" fmla="*/ 111347 h 149828"/>
                  <a:gd name="connsiteX7" fmla="*/ 0 w 149828"/>
                  <a:gd name="connsiteY7" fmla="*/ 111347 h 14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28" h="149828">
                    <a:moveTo>
                      <a:pt x="0" y="149828"/>
                    </a:moveTo>
                    <a:lnTo>
                      <a:pt x="120872" y="149828"/>
                    </a:lnTo>
                    <a:lnTo>
                      <a:pt x="149828" y="149828"/>
                    </a:lnTo>
                    <a:lnTo>
                      <a:pt x="149828" y="120872"/>
                    </a:lnTo>
                    <a:lnTo>
                      <a:pt x="149828" y="0"/>
                    </a:lnTo>
                    <a:lnTo>
                      <a:pt x="111347" y="0"/>
                    </a:lnTo>
                    <a:lnTo>
                      <a:pt x="111347" y="111347"/>
                    </a:lnTo>
                    <a:lnTo>
                      <a:pt x="0" y="11134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6" name="任意多边形: 形状 125" descr="ae5a5046-6780-421d-af91-5b1ab06b0037">
                <a:extLst>
                  <a:ext uri="{FF2B5EF4-FFF2-40B4-BE49-F238E27FC236}">
                    <a16:creationId xmlns:a16="http://schemas.microsoft.com/office/drawing/2014/main" xmlns="" id="{C88D2BAB-E14D-141A-AFC1-63D9403371DF}"/>
                  </a:ext>
                </a:extLst>
              </p:cNvPr>
              <p:cNvSpPr/>
              <p:nvPr/>
            </p:nvSpPr>
            <p:spPr>
              <a:xfrm>
                <a:off x="8101385" y="5990082"/>
                <a:ext cx="581248" cy="55118"/>
              </a:xfrm>
              <a:custGeom>
                <a:avLst/>
                <a:gdLst>
                  <a:gd name="connsiteX0" fmla="*/ 0 w 488156"/>
                  <a:gd name="connsiteY0" fmla="*/ 0 h 46291"/>
                  <a:gd name="connsiteX1" fmla="*/ 488156 w 488156"/>
                  <a:gd name="connsiteY1" fmla="*/ 0 h 46291"/>
                  <a:gd name="connsiteX2" fmla="*/ 488156 w 488156"/>
                  <a:gd name="connsiteY2" fmla="*/ 46292 h 46291"/>
                  <a:gd name="connsiteX3" fmla="*/ 0 w 488156"/>
                  <a:gd name="connsiteY3" fmla="*/ 46292 h 4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8156" h="46291">
                    <a:moveTo>
                      <a:pt x="0" y="0"/>
                    </a:moveTo>
                    <a:lnTo>
                      <a:pt x="488156" y="0"/>
                    </a:lnTo>
                    <a:lnTo>
                      <a:pt x="488156" y="46292"/>
                    </a:lnTo>
                    <a:lnTo>
                      <a:pt x="0" y="462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7" name="任意多边形: 形状 126" descr="bfa961e0-dfc3-4c97-81bb-69018de72f65">
                <a:extLst>
                  <a:ext uri="{FF2B5EF4-FFF2-40B4-BE49-F238E27FC236}">
                    <a16:creationId xmlns:a16="http://schemas.microsoft.com/office/drawing/2014/main" xmlns="" id="{8FEB757F-D0C0-C08D-BDE7-E5251D179F6F}"/>
                  </a:ext>
                </a:extLst>
              </p:cNvPr>
              <p:cNvSpPr/>
              <p:nvPr/>
            </p:nvSpPr>
            <p:spPr>
              <a:xfrm>
                <a:off x="6987202" y="4998273"/>
                <a:ext cx="47294" cy="47294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8" name="任意多边形: 形状 127" descr="fa4c9b68-d972-47a7-96e1-0825f5c0e865">
                <a:extLst>
                  <a:ext uri="{FF2B5EF4-FFF2-40B4-BE49-F238E27FC236}">
                    <a16:creationId xmlns:a16="http://schemas.microsoft.com/office/drawing/2014/main" xmlns="" id="{CE801DB2-2A66-8A63-9CD1-50C4886686DE}"/>
                  </a:ext>
                </a:extLst>
              </p:cNvPr>
              <p:cNvSpPr/>
              <p:nvPr/>
            </p:nvSpPr>
            <p:spPr>
              <a:xfrm>
                <a:off x="6987202" y="5096717"/>
                <a:ext cx="47294" cy="47294"/>
              </a:xfrm>
              <a:custGeom>
                <a:avLst/>
                <a:gdLst>
                  <a:gd name="connsiteX0" fmla="*/ 0 w 39719"/>
                  <a:gd name="connsiteY0" fmla="*/ 0 h 39719"/>
                  <a:gd name="connsiteX1" fmla="*/ 39719 w 39719"/>
                  <a:gd name="connsiteY1" fmla="*/ 0 h 39719"/>
                  <a:gd name="connsiteX2" fmla="*/ 39719 w 39719"/>
                  <a:gd name="connsiteY2" fmla="*/ 39719 h 39719"/>
                  <a:gd name="connsiteX3" fmla="*/ 0 w 39719"/>
                  <a:gd name="connsiteY3" fmla="*/ 39719 h 3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19" h="39719">
                    <a:moveTo>
                      <a:pt x="0" y="0"/>
                    </a:moveTo>
                    <a:lnTo>
                      <a:pt x="39719" y="0"/>
                    </a:lnTo>
                    <a:lnTo>
                      <a:pt x="39719" y="39719"/>
                    </a:lnTo>
                    <a:lnTo>
                      <a:pt x="0" y="397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任意多边形: 形状 128" descr="2f309539-0766-4832-9b08-e79b5a5d119a">
                <a:extLst>
                  <a:ext uri="{FF2B5EF4-FFF2-40B4-BE49-F238E27FC236}">
                    <a16:creationId xmlns:a16="http://schemas.microsoft.com/office/drawing/2014/main" xmlns="" id="{ADFCF4CD-4F74-7E45-2005-8868FB906FE2}"/>
                  </a:ext>
                </a:extLst>
              </p:cNvPr>
              <p:cNvSpPr/>
              <p:nvPr/>
            </p:nvSpPr>
            <p:spPr>
              <a:xfrm>
                <a:off x="6846355" y="4715642"/>
                <a:ext cx="132238" cy="626802"/>
              </a:xfrm>
              <a:custGeom>
                <a:avLst/>
                <a:gdLst>
                  <a:gd name="connsiteX0" fmla="*/ 0 w 75819"/>
                  <a:gd name="connsiteY0" fmla="*/ 33242 h 359378"/>
                  <a:gd name="connsiteX1" fmla="*/ 37910 w 75819"/>
                  <a:gd name="connsiteY1" fmla="*/ 14288 h 359378"/>
                  <a:gd name="connsiteX2" fmla="*/ 75819 w 75819"/>
                  <a:gd name="connsiteY2" fmla="*/ 33242 h 359378"/>
                  <a:gd name="connsiteX3" fmla="*/ 75819 w 75819"/>
                  <a:gd name="connsiteY3" fmla="*/ 18955 h 359378"/>
                  <a:gd name="connsiteX4" fmla="*/ 37910 w 75819"/>
                  <a:gd name="connsiteY4" fmla="*/ 0 h 359378"/>
                  <a:gd name="connsiteX5" fmla="*/ 0 w 75819"/>
                  <a:gd name="connsiteY5" fmla="*/ 18955 h 359378"/>
                  <a:gd name="connsiteX6" fmla="*/ 0 w 75819"/>
                  <a:gd name="connsiteY6" fmla="*/ 33242 h 359378"/>
                  <a:gd name="connsiteX7" fmla="*/ 0 w 75819"/>
                  <a:gd name="connsiteY7" fmla="*/ 155543 h 359378"/>
                  <a:gd name="connsiteX8" fmla="*/ 37910 w 75819"/>
                  <a:gd name="connsiteY8" fmla="*/ 136589 h 359378"/>
                  <a:gd name="connsiteX9" fmla="*/ 75819 w 75819"/>
                  <a:gd name="connsiteY9" fmla="*/ 155543 h 359378"/>
                  <a:gd name="connsiteX10" fmla="*/ 75819 w 75819"/>
                  <a:gd name="connsiteY10" fmla="*/ 141256 h 359378"/>
                  <a:gd name="connsiteX11" fmla="*/ 37910 w 75819"/>
                  <a:gd name="connsiteY11" fmla="*/ 122301 h 359378"/>
                  <a:gd name="connsiteX12" fmla="*/ 0 w 75819"/>
                  <a:gd name="connsiteY12" fmla="*/ 141256 h 359378"/>
                  <a:gd name="connsiteX13" fmla="*/ 0 w 75819"/>
                  <a:gd name="connsiteY13" fmla="*/ 155543 h 359378"/>
                  <a:gd name="connsiteX14" fmla="*/ 0 w 75819"/>
                  <a:gd name="connsiteY14" fmla="*/ 114776 h 359378"/>
                  <a:gd name="connsiteX15" fmla="*/ 37910 w 75819"/>
                  <a:gd name="connsiteY15" fmla="*/ 95822 h 359378"/>
                  <a:gd name="connsiteX16" fmla="*/ 75819 w 75819"/>
                  <a:gd name="connsiteY16" fmla="*/ 114776 h 359378"/>
                  <a:gd name="connsiteX17" fmla="*/ 75819 w 75819"/>
                  <a:gd name="connsiteY17" fmla="*/ 100489 h 359378"/>
                  <a:gd name="connsiteX18" fmla="*/ 37910 w 75819"/>
                  <a:gd name="connsiteY18" fmla="*/ 81534 h 359378"/>
                  <a:gd name="connsiteX19" fmla="*/ 0 w 75819"/>
                  <a:gd name="connsiteY19" fmla="*/ 100489 h 359378"/>
                  <a:gd name="connsiteX20" fmla="*/ 0 w 75819"/>
                  <a:gd name="connsiteY20" fmla="*/ 114776 h 359378"/>
                  <a:gd name="connsiteX21" fmla="*/ 0 w 75819"/>
                  <a:gd name="connsiteY21" fmla="*/ 74009 h 359378"/>
                  <a:gd name="connsiteX22" fmla="*/ 37910 w 75819"/>
                  <a:gd name="connsiteY22" fmla="*/ 55055 h 359378"/>
                  <a:gd name="connsiteX23" fmla="*/ 75819 w 75819"/>
                  <a:gd name="connsiteY23" fmla="*/ 74009 h 359378"/>
                  <a:gd name="connsiteX24" fmla="*/ 75819 w 75819"/>
                  <a:gd name="connsiteY24" fmla="*/ 59722 h 359378"/>
                  <a:gd name="connsiteX25" fmla="*/ 37910 w 75819"/>
                  <a:gd name="connsiteY25" fmla="*/ 40767 h 359378"/>
                  <a:gd name="connsiteX26" fmla="*/ 0 w 75819"/>
                  <a:gd name="connsiteY26" fmla="*/ 59722 h 359378"/>
                  <a:gd name="connsiteX27" fmla="*/ 0 w 75819"/>
                  <a:gd name="connsiteY27" fmla="*/ 74009 h 359378"/>
                  <a:gd name="connsiteX28" fmla="*/ 0 w 75819"/>
                  <a:gd name="connsiteY28" fmla="*/ 277844 h 359378"/>
                  <a:gd name="connsiteX29" fmla="*/ 37910 w 75819"/>
                  <a:gd name="connsiteY29" fmla="*/ 258890 h 359378"/>
                  <a:gd name="connsiteX30" fmla="*/ 75819 w 75819"/>
                  <a:gd name="connsiteY30" fmla="*/ 277844 h 359378"/>
                  <a:gd name="connsiteX31" fmla="*/ 75819 w 75819"/>
                  <a:gd name="connsiteY31" fmla="*/ 263557 h 359378"/>
                  <a:gd name="connsiteX32" fmla="*/ 37910 w 75819"/>
                  <a:gd name="connsiteY32" fmla="*/ 244602 h 359378"/>
                  <a:gd name="connsiteX33" fmla="*/ 0 w 75819"/>
                  <a:gd name="connsiteY33" fmla="*/ 263557 h 359378"/>
                  <a:gd name="connsiteX34" fmla="*/ 0 w 75819"/>
                  <a:gd name="connsiteY34" fmla="*/ 277844 h 359378"/>
                  <a:gd name="connsiteX35" fmla="*/ 37910 w 75819"/>
                  <a:gd name="connsiteY35" fmla="*/ 340424 h 359378"/>
                  <a:gd name="connsiteX36" fmla="*/ 75819 w 75819"/>
                  <a:gd name="connsiteY36" fmla="*/ 359378 h 359378"/>
                  <a:gd name="connsiteX37" fmla="*/ 75819 w 75819"/>
                  <a:gd name="connsiteY37" fmla="*/ 345091 h 359378"/>
                  <a:gd name="connsiteX38" fmla="*/ 37910 w 75819"/>
                  <a:gd name="connsiteY38" fmla="*/ 326136 h 359378"/>
                  <a:gd name="connsiteX39" fmla="*/ 0 w 75819"/>
                  <a:gd name="connsiteY39" fmla="*/ 345091 h 359378"/>
                  <a:gd name="connsiteX40" fmla="*/ 0 w 75819"/>
                  <a:gd name="connsiteY40" fmla="*/ 359378 h 359378"/>
                  <a:gd name="connsiteX41" fmla="*/ 37910 w 75819"/>
                  <a:gd name="connsiteY41" fmla="*/ 340424 h 359378"/>
                  <a:gd name="connsiteX42" fmla="*/ 0 w 75819"/>
                  <a:gd name="connsiteY42" fmla="*/ 196310 h 359378"/>
                  <a:gd name="connsiteX43" fmla="*/ 37910 w 75819"/>
                  <a:gd name="connsiteY43" fmla="*/ 177356 h 359378"/>
                  <a:gd name="connsiteX44" fmla="*/ 75819 w 75819"/>
                  <a:gd name="connsiteY44" fmla="*/ 196310 h 359378"/>
                  <a:gd name="connsiteX45" fmla="*/ 75819 w 75819"/>
                  <a:gd name="connsiteY45" fmla="*/ 182023 h 359378"/>
                  <a:gd name="connsiteX46" fmla="*/ 37910 w 75819"/>
                  <a:gd name="connsiteY46" fmla="*/ 163068 h 359378"/>
                  <a:gd name="connsiteX47" fmla="*/ 0 w 75819"/>
                  <a:gd name="connsiteY47" fmla="*/ 182023 h 359378"/>
                  <a:gd name="connsiteX48" fmla="*/ 0 w 75819"/>
                  <a:gd name="connsiteY48" fmla="*/ 196310 h 359378"/>
                  <a:gd name="connsiteX49" fmla="*/ 0 w 75819"/>
                  <a:gd name="connsiteY49" fmla="*/ 318611 h 359378"/>
                  <a:gd name="connsiteX50" fmla="*/ 37910 w 75819"/>
                  <a:gd name="connsiteY50" fmla="*/ 299657 h 359378"/>
                  <a:gd name="connsiteX51" fmla="*/ 75819 w 75819"/>
                  <a:gd name="connsiteY51" fmla="*/ 318611 h 359378"/>
                  <a:gd name="connsiteX52" fmla="*/ 75819 w 75819"/>
                  <a:gd name="connsiteY52" fmla="*/ 304324 h 359378"/>
                  <a:gd name="connsiteX53" fmla="*/ 37910 w 75819"/>
                  <a:gd name="connsiteY53" fmla="*/ 285369 h 359378"/>
                  <a:gd name="connsiteX54" fmla="*/ 0 w 75819"/>
                  <a:gd name="connsiteY54" fmla="*/ 304324 h 359378"/>
                  <a:gd name="connsiteX55" fmla="*/ 0 w 75819"/>
                  <a:gd name="connsiteY55" fmla="*/ 318611 h 359378"/>
                  <a:gd name="connsiteX56" fmla="*/ 0 w 75819"/>
                  <a:gd name="connsiteY56" fmla="*/ 237077 h 359378"/>
                  <a:gd name="connsiteX57" fmla="*/ 37910 w 75819"/>
                  <a:gd name="connsiteY57" fmla="*/ 218123 h 359378"/>
                  <a:gd name="connsiteX58" fmla="*/ 75819 w 75819"/>
                  <a:gd name="connsiteY58" fmla="*/ 237077 h 359378"/>
                  <a:gd name="connsiteX59" fmla="*/ 75819 w 75819"/>
                  <a:gd name="connsiteY59" fmla="*/ 222790 h 359378"/>
                  <a:gd name="connsiteX60" fmla="*/ 37910 w 75819"/>
                  <a:gd name="connsiteY60" fmla="*/ 203835 h 359378"/>
                  <a:gd name="connsiteX61" fmla="*/ 0 w 75819"/>
                  <a:gd name="connsiteY61" fmla="*/ 222790 h 359378"/>
                  <a:gd name="connsiteX62" fmla="*/ 0 w 75819"/>
                  <a:gd name="connsiteY62" fmla="*/ 237077 h 35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75819" h="359378">
                    <a:moveTo>
                      <a:pt x="0" y="33242"/>
                    </a:moveTo>
                    <a:lnTo>
                      <a:pt x="37910" y="14288"/>
                    </a:lnTo>
                    <a:lnTo>
                      <a:pt x="75819" y="33242"/>
                    </a:lnTo>
                    <a:lnTo>
                      <a:pt x="75819" y="18955"/>
                    </a:lnTo>
                    <a:lnTo>
                      <a:pt x="37910" y="0"/>
                    </a:lnTo>
                    <a:lnTo>
                      <a:pt x="0" y="18955"/>
                    </a:lnTo>
                    <a:lnTo>
                      <a:pt x="0" y="33242"/>
                    </a:lnTo>
                    <a:close/>
                    <a:moveTo>
                      <a:pt x="0" y="155543"/>
                    </a:moveTo>
                    <a:lnTo>
                      <a:pt x="37910" y="136589"/>
                    </a:lnTo>
                    <a:lnTo>
                      <a:pt x="75819" y="155543"/>
                    </a:lnTo>
                    <a:lnTo>
                      <a:pt x="75819" y="141256"/>
                    </a:lnTo>
                    <a:lnTo>
                      <a:pt x="37910" y="122301"/>
                    </a:lnTo>
                    <a:lnTo>
                      <a:pt x="0" y="141256"/>
                    </a:lnTo>
                    <a:lnTo>
                      <a:pt x="0" y="155543"/>
                    </a:lnTo>
                    <a:close/>
                    <a:moveTo>
                      <a:pt x="0" y="114776"/>
                    </a:moveTo>
                    <a:lnTo>
                      <a:pt x="37910" y="95822"/>
                    </a:lnTo>
                    <a:lnTo>
                      <a:pt x="75819" y="114776"/>
                    </a:lnTo>
                    <a:lnTo>
                      <a:pt x="75819" y="100489"/>
                    </a:lnTo>
                    <a:lnTo>
                      <a:pt x="37910" y="81534"/>
                    </a:lnTo>
                    <a:lnTo>
                      <a:pt x="0" y="100489"/>
                    </a:lnTo>
                    <a:lnTo>
                      <a:pt x="0" y="114776"/>
                    </a:lnTo>
                    <a:close/>
                    <a:moveTo>
                      <a:pt x="0" y="74009"/>
                    </a:moveTo>
                    <a:lnTo>
                      <a:pt x="37910" y="55055"/>
                    </a:lnTo>
                    <a:lnTo>
                      <a:pt x="75819" y="74009"/>
                    </a:lnTo>
                    <a:lnTo>
                      <a:pt x="75819" y="59722"/>
                    </a:lnTo>
                    <a:lnTo>
                      <a:pt x="37910" y="40767"/>
                    </a:lnTo>
                    <a:lnTo>
                      <a:pt x="0" y="59722"/>
                    </a:lnTo>
                    <a:lnTo>
                      <a:pt x="0" y="74009"/>
                    </a:lnTo>
                    <a:close/>
                    <a:moveTo>
                      <a:pt x="0" y="277844"/>
                    </a:moveTo>
                    <a:lnTo>
                      <a:pt x="37910" y="258890"/>
                    </a:lnTo>
                    <a:lnTo>
                      <a:pt x="75819" y="277844"/>
                    </a:lnTo>
                    <a:lnTo>
                      <a:pt x="75819" y="263557"/>
                    </a:lnTo>
                    <a:lnTo>
                      <a:pt x="37910" y="244602"/>
                    </a:lnTo>
                    <a:lnTo>
                      <a:pt x="0" y="263557"/>
                    </a:lnTo>
                    <a:lnTo>
                      <a:pt x="0" y="277844"/>
                    </a:lnTo>
                    <a:close/>
                    <a:moveTo>
                      <a:pt x="37910" y="340424"/>
                    </a:moveTo>
                    <a:lnTo>
                      <a:pt x="75819" y="359378"/>
                    </a:lnTo>
                    <a:lnTo>
                      <a:pt x="75819" y="345091"/>
                    </a:lnTo>
                    <a:lnTo>
                      <a:pt x="37910" y="326136"/>
                    </a:lnTo>
                    <a:lnTo>
                      <a:pt x="0" y="345091"/>
                    </a:lnTo>
                    <a:lnTo>
                      <a:pt x="0" y="359378"/>
                    </a:lnTo>
                    <a:lnTo>
                      <a:pt x="37910" y="340424"/>
                    </a:lnTo>
                    <a:close/>
                    <a:moveTo>
                      <a:pt x="0" y="196310"/>
                    </a:moveTo>
                    <a:lnTo>
                      <a:pt x="37910" y="177356"/>
                    </a:lnTo>
                    <a:lnTo>
                      <a:pt x="75819" y="196310"/>
                    </a:lnTo>
                    <a:lnTo>
                      <a:pt x="75819" y="182023"/>
                    </a:lnTo>
                    <a:lnTo>
                      <a:pt x="37910" y="163068"/>
                    </a:lnTo>
                    <a:lnTo>
                      <a:pt x="0" y="182023"/>
                    </a:lnTo>
                    <a:lnTo>
                      <a:pt x="0" y="196310"/>
                    </a:lnTo>
                    <a:close/>
                    <a:moveTo>
                      <a:pt x="0" y="318611"/>
                    </a:moveTo>
                    <a:lnTo>
                      <a:pt x="37910" y="299657"/>
                    </a:lnTo>
                    <a:lnTo>
                      <a:pt x="75819" y="318611"/>
                    </a:lnTo>
                    <a:lnTo>
                      <a:pt x="75819" y="304324"/>
                    </a:lnTo>
                    <a:lnTo>
                      <a:pt x="37910" y="285369"/>
                    </a:lnTo>
                    <a:lnTo>
                      <a:pt x="0" y="304324"/>
                    </a:lnTo>
                    <a:lnTo>
                      <a:pt x="0" y="318611"/>
                    </a:lnTo>
                    <a:close/>
                    <a:moveTo>
                      <a:pt x="0" y="237077"/>
                    </a:moveTo>
                    <a:lnTo>
                      <a:pt x="37910" y="218123"/>
                    </a:lnTo>
                    <a:lnTo>
                      <a:pt x="75819" y="237077"/>
                    </a:lnTo>
                    <a:lnTo>
                      <a:pt x="75819" y="222790"/>
                    </a:lnTo>
                    <a:lnTo>
                      <a:pt x="37910" y="203835"/>
                    </a:lnTo>
                    <a:lnTo>
                      <a:pt x="0" y="222790"/>
                    </a:lnTo>
                    <a:lnTo>
                      <a:pt x="0" y="23707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" name="组合 2" descr="7f349d63-4373-4687-a747-b1556e9daf0e">
              <a:extLst>
                <a:ext uri="{FF2B5EF4-FFF2-40B4-BE49-F238E27FC236}">
                  <a16:creationId xmlns:a16="http://schemas.microsoft.com/office/drawing/2014/main" xmlns="" id="{9FACA3BD-5ED0-BA2E-004D-4E1645A0B78F}"/>
                </a:ext>
              </a:extLst>
            </p:cNvPr>
            <p:cNvGrpSpPr/>
            <p:nvPr/>
          </p:nvGrpSpPr>
          <p:grpSpPr>
            <a:xfrm>
              <a:off x="945895" y="2412394"/>
              <a:ext cx="4276981" cy="1270245"/>
              <a:chOff x="945895" y="2412394"/>
              <a:chExt cx="4276981" cy="1270245"/>
            </a:xfrm>
          </p:grpSpPr>
          <p:sp>
            <p:nvSpPr>
              <p:cNvPr id="10" name="Text1" descr="6a02aa2c-3dfd-4db1-8809-ad4358b7923c">
                <a:extLst>
                  <a:ext uri="{FF2B5EF4-FFF2-40B4-BE49-F238E27FC236}">
                    <a16:creationId xmlns:a16="http://schemas.microsoft.com/office/drawing/2014/main" xmlns="" id="{0C0892CB-7C02-4587-372D-A66F297A35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5897" y="2932703"/>
                <a:ext cx="4276977" cy="749936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 marL="0" algn="ctr" defTabSz="914400" rtl="0" eaLnBrk="1" latinLnBrk="0" hangingPunct="1">
                  <a:lnSpc>
                    <a:spcPct val="150000"/>
                  </a:lnSpc>
                  <a:defRPr sz="12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采用自主研发的先进算法，具有高效、准确的特点，在数据处理和决策方面表现出色。</a:t>
                </a:r>
                <a:endParaRPr lang="en-US" dirty="0"/>
              </a:p>
            </p:txBody>
          </p:sp>
          <p:sp>
            <p:nvSpPr>
              <p:cNvPr id="11" name="Bullet1" descr="85f6f730-7b5d-4c2f-b5a5-b3a9733d1d3f">
                <a:extLst>
                  <a:ext uri="{FF2B5EF4-FFF2-40B4-BE49-F238E27FC236}">
                    <a16:creationId xmlns:a16="http://schemas.microsoft.com/office/drawing/2014/main" xmlns="" id="{B9BFBF60-83B9-BEF8-C6E3-057BF67FE2C0}"/>
                  </a:ext>
                </a:extLst>
              </p:cNvPr>
              <p:cNvSpPr txBox="1"/>
              <p:nvPr/>
            </p:nvSpPr>
            <p:spPr>
              <a:xfrm>
                <a:off x="945895" y="2412394"/>
                <a:ext cx="4276981" cy="520307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 marL="0" algn="ctr" defTabSz="914400" rtl="0" eaLnBrk="1" latinLnBrk="0" hangingPunct="1">
                  <a:lnSpc>
                    <a:spcPct val="150000"/>
                  </a:lnSpc>
                  <a:defRPr sz="12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zh-CN" alt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先进算法</a:t>
                </a:r>
                <a:endParaRPr lang="en-US" dirty="0"/>
              </a:p>
            </p:txBody>
          </p:sp>
        </p:grpSp>
        <p:grpSp>
          <p:nvGrpSpPr>
            <p:cNvPr id="4" name="组合 3" descr="b7b804a2-ec61-4e79-b9cd-06fa4f873797">
              <a:extLst>
                <a:ext uri="{FF2B5EF4-FFF2-40B4-BE49-F238E27FC236}">
                  <a16:creationId xmlns:a16="http://schemas.microsoft.com/office/drawing/2014/main" xmlns="" id="{4E88C296-80CD-2E72-E5BA-8344F1B6B94F}"/>
                </a:ext>
              </a:extLst>
            </p:cNvPr>
            <p:cNvGrpSpPr/>
            <p:nvPr/>
          </p:nvGrpSpPr>
          <p:grpSpPr>
            <a:xfrm>
              <a:off x="6076695" y="2412394"/>
              <a:ext cx="4276981" cy="1270245"/>
              <a:chOff x="6076695" y="2412394"/>
              <a:chExt cx="4276981" cy="1270245"/>
            </a:xfrm>
          </p:grpSpPr>
          <p:sp>
            <p:nvSpPr>
              <p:cNvPr id="96" name="Text2" descr="57a8ce73-ef37-45bf-bc75-67ea84fe1fd6">
                <a:extLst>
                  <a:ext uri="{FF2B5EF4-FFF2-40B4-BE49-F238E27FC236}">
                    <a16:creationId xmlns:a16="http://schemas.microsoft.com/office/drawing/2014/main" xmlns="" id="{BBBFF3A1-8689-891A-C0A6-961D9E2359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76697" y="2932703"/>
                <a:ext cx="4276977" cy="749936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 marL="0" algn="ctr" defTabSz="914400" rtl="0" eaLnBrk="1" latinLnBrk="0" hangingPunct="1">
                  <a:lnSpc>
                    <a:spcPct val="150000"/>
                  </a:lnSpc>
                  <a:defRPr sz="12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拥有强大的算力基础设施，能够快速处理复杂的计算任务，满足各种应用场景的需求。</a:t>
                </a:r>
                <a:endParaRPr lang="en-US" dirty="0"/>
              </a:p>
            </p:txBody>
          </p:sp>
          <p:sp>
            <p:nvSpPr>
              <p:cNvPr id="97" name="Bullet2" descr="75b79357-77e7-4292-8448-cdb429369050">
                <a:extLst>
                  <a:ext uri="{FF2B5EF4-FFF2-40B4-BE49-F238E27FC236}">
                    <a16:creationId xmlns:a16="http://schemas.microsoft.com/office/drawing/2014/main" xmlns="" id="{2F8BF95A-B11E-5CAD-CB91-CDE4B094BA17}"/>
                  </a:ext>
                </a:extLst>
              </p:cNvPr>
              <p:cNvSpPr txBox="1"/>
              <p:nvPr/>
            </p:nvSpPr>
            <p:spPr>
              <a:xfrm>
                <a:off x="6076695" y="2412394"/>
                <a:ext cx="4276981" cy="520307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 marL="0" algn="ctr" defTabSz="914400" rtl="0" eaLnBrk="1" latinLnBrk="0" hangingPunct="1">
                  <a:lnSpc>
                    <a:spcPct val="150000"/>
                  </a:lnSpc>
                  <a:defRPr sz="12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zh-CN" alt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强大算力支持</a:t>
                </a:r>
                <a:endParaRPr lang="en-US" dirty="0"/>
              </a:p>
            </p:txBody>
          </p:sp>
        </p:grpSp>
        <p:grpSp>
          <p:nvGrpSpPr>
            <p:cNvPr id="5" name="组合 4" descr="2b7c6a37-c410-4a2b-abab-21eb1ab0ecbc">
              <a:extLst>
                <a:ext uri="{FF2B5EF4-FFF2-40B4-BE49-F238E27FC236}">
                  <a16:creationId xmlns:a16="http://schemas.microsoft.com/office/drawing/2014/main" xmlns="" id="{A9DFDFBC-96D5-1F31-B512-B479F405DB49}"/>
                </a:ext>
              </a:extLst>
            </p:cNvPr>
            <p:cNvGrpSpPr/>
            <p:nvPr/>
          </p:nvGrpSpPr>
          <p:grpSpPr>
            <a:xfrm>
              <a:off x="1980169" y="4495194"/>
              <a:ext cx="4276981" cy="1270245"/>
              <a:chOff x="1980169" y="4495194"/>
              <a:chExt cx="4276981" cy="1270245"/>
            </a:xfrm>
          </p:grpSpPr>
          <p:sp>
            <p:nvSpPr>
              <p:cNvPr id="118" name="Text3" descr="ac33f919-6ae0-469b-85a2-3d991df57f02">
                <a:extLst>
                  <a:ext uri="{FF2B5EF4-FFF2-40B4-BE49-F238E27FC236}">
                    <a16:creationId xmlns:a16="http://schemas.microsoft.com/office/drawing/2014/main" xmlns="" id="{9076BF87-2CCF-48D6-C8CB-B7E892E126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0171" y="5015503"/>
                <a:ext cx="4276977" cy="749936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 marL="0" algn="ctr" defTabSz="914400" rtl="0" eaLnBrk="1" latinLnBrk="0" hangingPunct="1">
                  <a:lnSpc>
                    <a:spcPct val="150000"/>
                  </a:lnSpc>
                  <a:defRPr sz="12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具备高效的数据处理能力，能够对海量数据进行快速清洗、分析和挖掘。</a:t>
                </a:r>
                <a:endParaRPr lang="en-US" dirty="0"/>
              </a:p>
            </p:txBody>
          </p:sp>
          <p:sp>
            <p:nvSpPr>
              <p:cNvPr id="119" name="Bullet3" descr="d829143d-431c-447a-bebf-752cf3329f6e">
                <a:extLst>
                  <a:ext uri="{FF2B5EF4-FFF2-40B4-BE49-F238E27FC236}">
                    <a16:creationId xmlns:a16="http://schemas.microsoft.com/office/drawing/2014/main" xmlns="" id="{9CFD2602-2A0A-40EF-D3CD-C661CF94634F}"/>
                  </a:ext>
                </a:extLst>
              </p:cNvPr>
              <p:cNvSpPr txBox="1"/>
              <p:nvPr/>
            </p:nvSpPr>
            <p:spPr>
              <a:xfrm>
                <a:off x="1980169" y="4495194"/>
                <a:ext cx="4276981" cy="520307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 marL="0" algn="ctr" defTabSz="914400" rtl="0" eaLnBrk="1" latinLnBrk="0" hangingPunct="1">
                  <a:lnSpc>
                    <a:spcPct val="150000"/>
                  </a:lnSpc>
                  <a:defRPr sz="12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zh-CN" alt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高效数据处理能力</a:t>
                </a:r>
                <a:endParaRPr lang="en-US" dirty="0"/>
              </a:p>
            </p:txBody>
          </p:sp>
        </p:grpSp>
        <p:grpSp>
          <p:nvGrpSpPr>
            <p:cNvPr id="6" name="组合 5" descr="2e479b62-995d-42bd-9c69-ae067114f933">
              <a:extLst>
                <a:ext uri="{FF2B5EF4-FFF2-40B4-BE49-F238E27FC236}">
                  <a16:creationId xmlns:a16="http://schemas.microsoft.com/office/drawing/2014/main" xmlns="" id="{6485D773-033D-B3B3-6179-B64D32897536}"/>
                </a:ext>
              </a:extLst>
            </p:cNvPr>
            <p:cNvGrpSpPr/>
            <p:nvPr/>
          </p:nvGrpSpPr>
          <p:grpSpPr>
            <a:xfrm>
              <a:off x="7110969" y="4495194"/>
              <a:ext cx="4276981" cy="1270245"/>
              <a:chOff x="7110969" y="4495194"/>
              <a:chExt cx="4276981" cy="1270245"/>
            </a:xfrm>
          </p:grpSpPr>
          <p:sp>
            <p:nvSpPr>
              <p:cNvPr id="140" name="Text4" descr="a3a02a39-c0e0-4776-accf-8d0b4a513347">
                <a:extLst>
                  <a:ext uri="{FF2B5EF4-FFF2-40B4-BE49-F238E27FC236}">
                    <a16:creationId xmlns:a16="http://schemas.microsoft.com/office/drawing/2014/main" xmlns="" id="{8445B2B2-E9CF-3384-92D9-ED1BE8F992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10971" y="5015503"/>
                <a:ext cx="4276977" cy="749936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rmAutofit/>
              </a:bodyPr>
              <a:lstStyle>
                <a:defPPr>
                  <a:defRPr lang="zh-CN"/>
                </a:defPPr>
                <a:lvl1pPr marL="0" algn="ctr" defTabSz="914400" rtl="0" eaLnBrk="1" latinLnBrk="0" hangingPunct="1">
                  <a:lnSpc>
                    <a:spcPct val="150000"/>
                  </a:lnSpc>
                  <a:defRPr sz="12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zh-CN" altLang="en-US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不断对算法进行优化和改进，提高算法的性能和效率，适应不断变化的应用需求。</a:t>
                </a:r>
                <a:endParaRPr lang="en-US" dirty="0"/>
              </a:p>
            </p:txBody>
          </p:sp>
          <p:sp>
            <p:nvSpPr>
              <p:cNvPr id="141" name="Bullet4" descr="433e425f-aee3-4b88-9952-238646a20d86">
                <a:extLst>
                  <a:ext uri="{FF2B5EF4-FFF2-40B4-BE49-F238E27FC236}">
                    <a16:creationId xmlns:a16="http://schemas.microsoft.com/office/drawing/2014/main" xmlns="" id="{B14BD3EF-55C4-E044-B693-64565188ECBF}"/>
                  </a:ext>
                </a:extLst>
              </p:cNvPr>
              <p:cNvSpPr txBox="1"/>
              <p:nvPr/>
            </p:nvSpPr>
            <p:spPr>
              <a:xfrm>
                <a:off x="7110969" y="4495194"/>
                <a:ext cx="4276981" cy="520307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>
                <a:defPPr>
                  <a:defRPr lang="zh-CN"/>
                </a:defPPr>
                <a:lvl1pPr marL="0" algn="ctr" defTabSz="914400" rtl="0" eaLnBrk="1" latinLnBrk="0" hangingPunct="1">
                  <a:lnSpc>
                    <a:spcPct val="150000"/>
                  </a:lnSpc>
                  <a:defRPr sz="1200" kern="120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00000"/>
                  </a:lnSpc>
                </a:pPr>
                <a:r>
                  <a:rPr lang="zh-CN" altLang="en-US" sz="1600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算法优化能力</a:t>
                </a:r>
                <a:endParaRPr lang="en-US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8.0.2"/>
  <p:tag name="AS_OS" val="Microsoft Windows NT 10.0.22631.0"/>
  <p:tag name="AS_RELEASE_DATE" val="2023.10.14"/>
  <p:tag name="AS_TITLE" val="Aspose.Slides for .NET6"/>
  <p:tag name="AS_VERSION" val="23.10"/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heme/theme1.xml><?xml version="1.0" encoding="utf-8"?>
<a:theme xmlns:a="http://schemas.openxmlformats.org/drawingml/2006/main" name="Designed by iSlide">
  <a:themeElements>
    <a:clrScheme name="自定义 1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00CDBA"/>
      </a:accent1>
      <a:accent2>
        <a:srgbClr val="4BB0F4"/>
      </a:accent2>
      <a:accent3>
        <a:srgbClr val="393939"/>
      </a:accent3>
      <a:accent4>
        <a:srgbClr val="5D5D5D"/>
      </a:accent4>
      <a:accent5>
        <a:srgbClr val="808080"/>
      </a:accent5>
      <a:accent6>
        <a:srgbClr val="140A20"/>
      </a:accent6>
      <a:hlink>
        <a:srgbClr val="F84D4D"/>
      </a:hlink>
      <a:folHlink>
        <a:srgbClr val="979797"/>
      </a:folHlink>
    </a:clrScheme>
    <a:fontScheme name="iSlide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iSlid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1629</Words>
  <Application>Microsoft Office PowerPoint</Application>
  <PresentationFormat>自定义</PresentationFormat>
  <Paragraphs>205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Designed by iSlide</vt:lpstr>
      <vt:lpstr>YXCH AI：探索未来的智能变革</vt:lpstr>
      <vt:lpstr>目录</vt:lpstr>
      <vt:lpstr>第一章：AI概述</vt:lpstr>
      <vt:lpstr>AI的定义</vt:lpstr>
      <vt:lpstr>AI的发展历程</vt:lpstr>
      <vt:lpstr>AI的技术分类</vt:lpstr>
      <vt:lpstr>AI的优势</vt:lpstr>
      <vt:lpstr>第二章：YXCH AI的技术优势</vt:lpstr>
      <vt:lpstr>核心技术优势</vt:lpstr>
      <vt:lpstr>算法创新</vt:lpstr>
      <vt:lpstr>数据资源</vt:lpstr>
      <vt:lpstr>性能表现</vt:lpstr>
      <vt:lpstr>第三章：YXCH AI的行业应用</vt:lpstr>
      <vt:lpstr>智慧城市</vt:lpstr>
      <vt:lpstr>医疗健康</vt:lpstr>
      <vt:lpstr>教育培训</vt:lpstr>
      <vt:lpstr>第四章：YXCH AI的未来展望</vt:lpstr>
      <vt:lpstr>技术发展趋势</vt:lpstr>
      <vt:lpstr>应用场景拓展</vt:lpstr>
      <vt:lpstr>面临的挑战</vt:lpstr>
      <vt:lpstr>未来愿景</vt:lpstr>
      <vt:lpstr>谢谢观看</vt:lpstr>
    </vt:vector>
  </TitlesOfParts>
  <Company>iSlide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iSlide PowerPoint Template</dc:title>
  <dc:creator>严胤凡</dc:creator>
  <cp:keywords>YXCH AI</cp:keywords>
  <cp:lastModifiedBy>严胤凡</cp:lastModifiedBy>
  <cp:revision>75</cp:revision>
  <dcterms:created xsi:type="dcterms:W3CDTF">2023-06-05T05:58:43Z</dcterms:created>
  <dcterms:modified xsi:type="dcterms:W3CDTF">2025-05-11T05:28:05Z</dcterms:modified>
</cp:coreProperties>
</file>